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21" roundtripDataSignature="AMtx7mhKc7V9/LN3Zz6BkKEBsV570cs8G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11" Type="http://schemas.openxmlformats.org/officeDocument/2006/relationships/slide" Target="slides/slide7.xml"/><Relationship Id="rId10" Type="http://schemas.openxmlformats.org/officeDocument/2006/relationships/slide" Target="slides/slide6.xml"/><Relationship Id="rId21" Type="http://customschemas.google.com/relationships/presentationmetadata" Target="metadata"/><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19" Type="http://schemas.openxmlformats.org/officeDocument/2006/relationships/slide" Target="slides/slide15.xml"/><Relationship Id="rId6" Type="http://schemas.openxmlformats.org/officeDocument/2006/relationships/slide" Target="slides/slide2.xml"/><Relationship Id="rId18" Type="http://schemas.openxmlformats.org/officeDocument/2006/relationships/slide" Target="slides/slide14.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1" name="Shape 11"/>
        <p:cNvGrpSpPr/>
        <p:nvPr/>
      </p:nvGrpSpPr>
      <p:grpSpPr>
        <a:xfrm>
          <a:off x="0" y="0"/>
          <a:ext cx="0" cy="0"/>
          <a:chOff x="0" y="0"/>
          <a:chExt cx="0" cy="0"/>
        </a:xfrm>
      </p:grpSpPr>
      <p:sp>
        <p:nvSpPr>
          <p:cNvPr id="12" name="Google Shape;12;p18"/>
          <p:cNvSpPr txBox="1"/>
          <p:nvPr>
            <p:ph type="title"/>
          </p:nvPr>
        </p:nvSpPr>
        <p:spPr>
          <a:xfrm>
            <a:off x="913795" y="609600"/>
            <a:ext cx="10353761" cy="1326321"/>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 name="Google Shape;13;p18"/>
          <p:cNvSpPr txBox="1"/>
          <p:nvPr>
            <p:ph idx="1" type="body"/>
          </p:nvPr>
        </p:nvSpPr>
        <p:spPr>
          <a:xfrm>
            <a:off x="913795" y="2096064"/>
            <a:ext cx="10353762" cy="3695136"/>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lt1"/>
              </a:buClr>
              <a:buSzPts val="1800"/>
              <a:buChar char="•"/>
              <a:defRPr/>
            </a:lvl1pPr>
            <a:lvl2pPr indent="-342900" lvl="1" marL="914400" algn="l">
              <a:lnSpc>
                <a:spcPct val="120000"/>
              </a:lnSpc>
              <a:spcBef>
                <a:spcPts val="500"/>
              </a:spcBef>
              <a:spcAft>
                <a:spcPts val="0"/>
              </a:spcAft>
              <a:buClr>
                <a:schemeClr val="lt1"/>
              </a:buClr>
              <a:buSzPts val="1800"/>
              <a:buChar char="•"/>
              <a:defRPr/>
            </a:lvl2pPr>
            <a:lvl3pPr indent="-342900" lvl="2" marL="1371600" algn="l">
              <a:lnSpc>
                <a:spcPct val="120000"/>
              </a:lnSpc>
              <a:spcBef>
                <a:spcPts val="500"/>
              </a:spcBef>
              <a:spcAft>
                <a:spcPts val="0"/>
              </a:spcAft>
              <a:buClr>
                <a:schemeClr val="lt1"/>
              </a:buClr>
              <a:buSzPts val="1800"/>
              <a:buChar char="•"/>
              <a:defRPr/>
            </a:lvl3pPr>
            <a:lvl4pPr indent="-342900" lvl="3" marL="1828800" algn="l">
              <a:lnSpc>
                <a:spcPct val="120000"/>
              </a:lnSpc>
              <a:spcBef>
                <a:spcPts val="500"/>
              </a:spcBef>
              <a:spcAft>
                <a:spcPts val="0"/>
              </a:spcAft>
              <a:buClr>
                <a:schemeClr val="lt1"/>
              </a:buClr>
              <a:buSzPts val="1800"/>
              <a:buChar char="•"/>
              <a:defRPr/>
            </a:lvl4pPr>
            <a:lvl5pPr indent="-342900" lvl="4" marL="2286000" algn="l">
              <a:lnSpc>
                <a:spcPct val="120000"/>
              </a:lnSpc>
              <a:spcBef>
                <a:spcPts val="500"/>
              </a:spcBef>
              <a:spcAft>
                <a:spcPts val="0"/>
              </a:spcAft>
              <a:buClr>
                <a:schemeClr val="lt1"/>
              </a:buClr>
              <a:buSzPts val="1800"/>
              <a:buChar char="•"/>
              <a:defRPr/>
            </a:lvl5pPr>
            <a:lvl6pPr indent="-342900" lvl="5" marL="2743200" algn="l">
              <a:lnSpc>
                <a:spcPct val="120000"/>
              </a:lnSpc>
              <a:spcBef>
                <a:spcPts val="500"/>
              </a:spcBef>
              <a:spcAft>
                <a:spcPts val="0"/>
              </a:spcAft>
              <a:buClr>
                <a:schemeClr val="lt1"/>
              </a:buClr>
              <a:buSzPts val="1800"/>
              <a:buChar char="•"/>
              <a:defRPr/>
            </a:lvl6pPr>
            <a:lvl7pPr indent="-342900" lvl="6" marL="3200400" algn="l">
              <a:lnSpc>
                <a:spcPct val="120000"/>
              </a:lnSpc>
              <a:spcBef>
                <a:spcPts val="500"/>
              </a:spcBef>
              <a:spcAft>
                <a:spcPts val="0"/>
              </a:spcAft>
              <a:buClr>
                <a:schemeClr val="lt1"/>
              </a:buClr>
              <a:buSzPts val="1800"/>
              <a:buChar char="•"/>
              <a:defRPr/>
            </a:lvl7pPr>
            <a:lvl8pPr indent="-342900" lvl="7" marL="3657600" algn="l">
              <a:lnSpc>
                <a:spcPct val="120000"/>
              </a:lnSpc>
              <a:spcBef>
                <a:spcPts val="500"/>
              </a:spcBef>
              <a:spcAft>
                <a:spcPts val="0"/>
              </a:spcAft>
              <a:buClr>
                <a:schemeClr val="lt1"/>
              </a:buClr>
              <a:buSzPts val="1800"/>
              <a:buChar char="•"/>
              <a:defRPr/>
            </a:lvl8pPr>
            <a:lvl9pPr indent="-342900" lvl="8" marL="4114800" algn="l">
              <a:lnSpc>
                <a:spcPct val="120000"/>
              </a:lnSpc>
              <a:spcBef>
                <a:spcPts val="500"/>
              </a:spcBef>
              <a:spcAft>
                <a:spcPts val="0"/>
              </a:spcAft>
              <a:buClr>
                <a:schemeClr val="lt1"/>
              </a:buClr>
              <a:buSzPts val="1800"/>
              <a:buChar char="•"/>
              <a:defRPr/>
            </a:lvl9pPr>
          </a:lstStyle>
          <a:p/>
        </p:txBody>
      </p:sp>
      <p:sp>
        <p:nvSpPr>
          <p:cNvPr id="14" name="Google Shape;14;p18"/>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 name="Google Shape;15;p18"/>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 name="Google Shape;16;p18"/>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anoramic Picture with Caption">
  <p:cSld name="Panoramic Picture with Caption">
    <p:spTree>
      <p:nvGrpSpPr>
        <p:cNvPr id="68" name="Shape 68"/>
        <p:cNvGrpSpPr/>
        <p:nvPr/>
      </p:nvGrpSpPr>
      <p:grpSpPr>
        <a:xfrm>
          <a:off x="0" y="0"/>
          <a:ext cx="0" cy="0"/>
          <a:chOff x="0" y="0"/>
          <a:chExt cx="0" cy="0"/>
        </a:xfrm>
      </p:grpSpPr>
      <p:sp>
        <p:nvSpPr>
          <p:cNvPr id="69" name="Google Shape;69;p27"/>
          <p:cNvSpPr txBox="1"/>
          <p:nvPr>
            <p:ph type="title"/>
          </p:nvPr>
        </p:nvSpPr>
        <p:spPr>
          <a:xfrm>
            <a:off x="913806" y="4289372"/>
            <a:ext cx="10367564" cy="819355"/>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lt1"/>
              </a:buClr>
              <a:buSzPts val="2800"/>
              <a:buFont typeface="Bookman Old Style"/>
              <a:buNone/>
              <a:defRPr sz="2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27"/>
          <p:cNvSpPr/>
          <p:nvPr>
            <p:ph idx="2" type="pic"/>
          </p:nvPr>
        </p:nvSpPr>
        <p:spPr>
          <a:xfrm>
            <a:off x="913806" y="621321"/>
            <a:ext cx="10367564" cy="3379735"/>
          </a:xfrm>
          <a:prstGeom prst="rect">
            <a:avLst/>
          </a:prstGeom>
          <a:noFill/>
          <a:ln cap="sq" cmpd="sng" w="19050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sp>
      <p:sp>
        <p:nvSpPr>
          <p:cNvPr id="71" name="Google Shape;71;p27"/>
          <p:cNvSpPr txBox="1"/>
          <p:nvPr>
            <p:ph idx="1" type="body"/>
          </p:nvPr>
        </p:nvSpPr>
        <p:spPr>
          <a:xfrm>
            <a:off x="913795" y="5108728"/>
            <a:ext cx="10365998" cy="682472"/>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lt1"/>
              </a:buClr>
              <a:buSzPts val="1800"/>
              <a:buNone/>
              <a:defRPr sz="1800"/>
            </a:lvl1pPr>
            <a:lvl2pPr indent="-228600" lvl="1" marL="914400" algn="l">
              <a:lnSpc>
                <a:spcPct val="120000"/>
              </a:lnSpc>
              <a:spcBef>
                <a:spcPts val="500"/>
              </a:spcBef>
              <a:spcAft>
                <a:spcPts val="0"/>
              </a:spcAft>
              <a:buClr>
                <a:schemeClr val="lt1"/>
              </a:buClr>
              <a:buSzPts val="1400"/>
              <a:buNone/>
              <a:defRPr sz="1400"/>
            </a:lvl2pPr>
            <a:lvl3pPr indent="-228600" lvl="2" marL="1371600" algn="l">
              <a:lnSpc>
                <a:spcPct val="120000"/>
              </a:lnSpc>
              <a:spcBef>
                <a:spcPts val="500"/>
              </a:spcBef>
              <a:spcAft>
                <a:spcPts val="0"/>
              </a:spcAft>
              <a:buClr>
                <a:schemeClr val="lt1"/>
              </a:buClr>
              <a:buSzPts val="1200"/>
              <a:buNone/>
              <a:defRPr sz="1200"/>
            </a:lvl3pPr>
            <a:lvl4pPr indent="-228600" lvl="3" marL="1828800" algn="l">
              <a:lnSpc>
                <a:spcPct val="120000"/>
              </a:lnSpc>
              <a:spcBef>
                <a:spcPts val="500"/>
              </a:spcBef>
              <a:spcAft>
                <a:spcPts val="0"/>
              </a:spcAft>
              <a:buClr>
                <a:schemeClr val="lt1"/>
              </a:buClr>
              <a:buSzPts val="1000"/>
              <a:buNone/>
              <a:defRPr sz="1000"/>
            </a:lvl4pPr>
            <a:lvl5pPr indent="-228600" lvl="4" marL="2286000" algn="l">
              <a:lnSpc>
                <a:spcPct val="120000"/>
              </a:lnSpc>
              <a:spcBef>
                <a:spcPts val="500"/>
              </a:spcBef>
              <a:spcAft>
                <a:spcPts val="0"/>
              </a:spcAft>
              <a:buClr>
                <a:schemeClr val="lt1"/>
              </a:buClr>
              <a:buSzPts val="1000"/>
              <a:buNone/>
              <a:defRPr sz="1000"/>
            </a:lvl5pPr>
            <a:lvl6pPr indent="-228600" lvl="5" marL="2743200" algn="l">
              <a:lnSpc>
                <a:spcPct val="120000"/>
              </a:lnSpc>
              <a:spcBef>
                <a:spcPts val="500"/>
              </a:spcBef>
              <a:spcAft>
                <a:spcPts val="0"/>
              </a:spcAft>
              <a:buClr>
                <a:schemeClr val="lt1"/>
              </a:buClr>
              <a:buSzPts val="1000"/>
              <a:buNone/>
              <a:defRPr sz="1000"/>
            </a:lvl6pPr>
            <a:lvl7pPr indent="-228600" lvl="6" marL="3200400" algn="l">
              <a:lnSpc>
                <a:spcPct val="120000"/>
              </a:lnSpc>
              <a:spcBef>
                <a:spcPts val="500"/>
              </a:spcBef>
              <a:spcAft>
                <a:spcPts val="0"/>
              </a:spcAft>
              <a:buClr>
                <a:schemeClr val="lt1"/>
              </a:buClr>
              <a:buSzPts val="1000"/>
              <a:buNone/>
              <a:defRPr sz="1000"/>
            </a:lvl7pPr>
            <a:lvl8pPr indent="-228600" lvl="7" marL="3657600" algn="l">
              <a:lnSpc>
                <a:spcPct val="120000"/>
              </a:lnSpc>
              <a:spcBef>
                <a:spcPts val="500"/>
              </a:spcBef>
              <a:spcAft>
                <a:spcPts val="0"/>
              </a:spcAft>
              <a:buClr>
                <a:schemeClr val="lt1"/>
              </a:buClr>
              <a:buSzPts val="1000"/>
              <a:buNone/>
              <a:defRPr sz="1000"/>
            </a:lvl8pPr>
            <a:lvl9pPr indent="-228600" lvl="8" marL="4114800" algn="l">
              <a:lnSpc>
                <a:spcPct val="120000"/>
              </a:lnSpc>
              <a:spcBef>
                <a:spcPts val="500"/>
              </a:spcBef>
              <a:spcAft>
                <a:spcPts val="0"/>
              </a:spcAft>
              <a:buClr>
                <a:schemeClr val="lt1"/>
              </a:buClr>
              <a:buSzPts val="1000"/>
              <a:buNone/>
              <a:defRPr sz="1000"/>
            </a:lvl9pPr>
          </a:lstStyle>
          <a:p/>
        </p:txBody>
      </p:sp>
      <p:sp>
        <p:nvSpPr>
          <p:cNvPr id="72" name="Google Shape;72;p27"/>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27"/>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 name="Google Shape;74;p27"/>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aption">
  <p:cSld name="Title and Caption">
    <p:spTree>
      <p:nvGrpSpPr>
        <p:cNvPr id="75" name="Shape 75"/>
        <p:cNvGrpSpPr/>
        <p:nvPr/>
      </p:nvGrpSpPr>
      <p:grpSpPr>
        <a:xfrm>
          <a:off x="0" y="0"/>
          <a:ext cx="0" cy="0"/>
          <a:chOff x="0" y="0"/>
          <a:chExt cx="0" cy="0"/>
        </a:xfrm>
      </p:grpSpPr>
      <p:sp>
        <p:nvSpPr>
          <p:cNvPr id="76" name="Google Shape;76;p28"/>
          <p:cNvSpPr txBox="1"/>
          <p:nvPr>
            <p:ph type="title"/>
          </p:nvPr>
        </p:nvSpPr>
        <p:spPr>
          <a:xfrm>
            <a:off x="913795" y="609600"/>
            <a:ext cx="10353762" cy="3424859"/>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3200"/>
              <a:buFont typeface="Bookman Old Style"/>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7" name="Google Shape;77;p28"/>
          <p:cNvSpPr txBox="1"/>
          <p:nvPr>
            <p:ph idx="1" type="body"/>
          </p:nvPr>
        </p:nvSpPr>
        <p:spPr>
          <a:xfrm>
            <a:off x="913795" y="4204820"/>
            <a:ext cx="10353761" cy="1592186"/>
          </a:xfrm>
          <a:prstGeom prst="rect">
            <a:avLst/>
          </a:prstGeom>
          <a:noFill/>
          <a:ln>
            <a:noFill/>
          </a:ln>
        </p:spPr>
        <p:txBody>
          <a:bodyPr anchorCtr="0" anchor="ctr" bIns="45700" lIns="91425" spcFirstLastPara="1" rIns="91425" wrap="square" tIns="45700">
            <a:normAutofit/>
          </a:bodyPr>
          <a:lstStyle>
            <a:lvl1pPr indent="-228600" lvl="0" marL="457200" algn="ctr">
              <a:lnSpc>
                <a:spcPct val="120000"/>
              </a:lnSpc>
              <a:spcBef>
                <a:spcPts val="1000"/>
              </a:spcBef>
              <a:spcAft>
                <a:spcPts val="0"/>
              </a:spcAft>
              <a:buClr>
                <a:schemeClr val="lt1"/>
              </a:buClr>
              <a:buSzPts val="1600"/>
              <a:buNone/>
              <a:defRPr sz="1600"/>
            </a:lvl1pPr>
            <a:lvl2pPr indent="-228600" lvl="1" marL="914400" algn="l">
              <a:lnSpc>
                <a:spcPct val="120000"/>
              </a:lnSpc>
              <a:spcBef>
                <a:spcPts val="500"/>
              </a:spcBef>
              <a:spcAft>
                <a:spcPts val="0"/>
              </a:spcAft>
              <a:buClr>
                <a:schemeClr val="lt1"/>
              </a:buClr>
              <a:buSzPts val="1400"/>
              <a:buNone/>
              <a:defRPr sz="1400"/>
            </a:lvl2pPr>
            <a:lvl3pPr indent="-228600" lvl="2" marL="1371600" algn="l">
              <a:lnSpc>
                <a:spcPct val="120000"/>
              </a:lnSpc>
              <a:spcBef>
                <a:spcPts val="500"/>
              </a:spcBef>
              <a:spcAft>
                <a:spcPts val="0"/>
              </a:spcAft>
              <a:buClr>
                <a:schemeClr val="lt1"/>
              </a:buClr>
              <a:buSzPts val="1200"/>
              <a:buNone/>
              <a:defRPr sz="1200"/>
            </a:lvl3pPr>
            <a:lvl4pPr indent="-228600" lvl="3" marL="1828800" algn="l">
              <a:lnSpc>
                <a:spcPct val="120000"/>
              </a:lnSpc>
              <a:spcBef>
                <a:spcPts val="500"/>
              </a:spcBef>
              <a:spcAft>
                <a:spcPts val="0"/>
              </a:spcAft>
              <a:buClr>
                <a:schemeClr val="lt1"/>
              </a:buClr>
              <a:buSzPts val="1000"/>
              <a:buNone/>
              <a:defRPr sz="1000"/>
            </a:lvl4pPr>
            <a:lvl5pPr indent="-228600" lvl="4" marL="2286000" algn="l">
              <a:lnSpc>
                <a:spcPct val="120000"/>
              </a:lnSpc>
              <a:spcBef>
                <a:spcPts val="500"/>
              </a:spcBef>
              <a:spcAft>
                <a:spcPts val="0"/>
              </a:spcAft>
              <a:buClr>
                <a:schemeClr val="lt1"/>
              </a:buClr>
              <a:buSzPts val="1000"/>
              <a:buNone/>
              <a:defRPr sz="1000"/>
            </a:lvl5pPr>
            <a:lvl6pPr indent="-228600" lvl="5" marL="2743200" algn="l">
              <a:lnSpc>
                <a:spcPct val="120000"/>
              </a:lnSpc>
              <a:spcBef>
                <a:spcPts val="500"/>
              </a:spcBef>
              <a:spcAft>
                <a:spcPts val="0"/>
              </a:spcAft>
              <a:buClr>
                <a:schemeClr val="lt1"/>
              </a:buClr>
              <a:buSzPts val="1000"/>
              <a:buNone/>
              <a:defRPr sz="1000"/>
            </a:lvl6pPr>
            <a:lvl7pPr indent="-228600" lvl="6" marL="3200400" algn="l">
              <a:lnSpc>
                <a:spcPct val="120000"/>
              </a:lnSpc>
              <a:spcBef>
                <a:spcPts val="500"/>
              </a:spcBef>
              <a:spcAft>
                <a:spcPts val="0"/>
              </a:spcAft>
              <a:buClr>
                <a:schemeClr val="lt1"/>
              </a:buClr>
              <a:buSzPts val="1000"/>
              <a:buNone/>
              <a:defRPr sz="1000"/>
            </a:lvl7pPr>
            <a:lvl8pPr indent="-228600" lvl="7" marL="3657600" algn="l">
              <a:lnSpc>
                <a:spcPct val="120000"/>
              </a:lnSpc>
              <a:spcBef>
                <a:spcPts val="500"/>
              </a:spcBef>
              <a:spcAft>
                <a:spcPts val="0"/>
              </a:spcAft>
              <a:buClr>
                <a:schemeClr val="lt1"/>
              </a:buClr>
              <a:buSzPts val="1000"/>
              <a:buNone/>
              <a:defRPr sz="1000"/>
            </a:lvl8pPr>
            <a:lvl9pPr indent="-228600" lvl="8" marL="4114800" algn="l">
              <a:lnSpc>
                <a:spcPct val="120000"/>
              </a:lnSpc>
              <a:spcBef>
                <a:spcPts val="500"/>
              </a:spcBef>
              <a:spcAft>
                <a:spcPts val="0"/>
              </a:spcAft>
              <a:buClr>
                <a:schemeClr val="lt1"/>
              </a:buClr>
              <a:buSzPts val="1000"/>
              <a:buNone/>
              <a:defRPr sz="1000"/>
            </a:lvl9pPr>
          </a:lstStyle>
          <a:p/>
        </p:txBody>
      </p:sp>
      <p:sp>
        <p:nvSpPr>
          <p:cNvPr id="78" name="Google Shape;78;p28"/>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28"/>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28"/>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with Caption">
  <p:cSld name="Quote with Caption">
    <p:spTree>
      <p:nvGrpSpPr>
        <p:cNvPr id="81" name="Shape 81"/>
        <p:cNvGrpSpPr/>
        <p:nvPr/>
      </p:nvGrpSpPr>
      <p:grpSpPr>
        <a:xfrm>
          <a:off x="0" y="0"/>
          <a:ext cx="0" cy="0"/>
          <a:chOff x="0" y="0"/>
          <a:chExt cx="0" cy="0"/>
        </a:xfrm>
      </p:grpSpPr>
      <p:sp>
        <p:nvSpPr>
          <p:cNvPr id="82" name="Google Shape;82;p29"/>
          <p:cNvSpPr txBox="1"/>
          <p:nvPr>
            <p:ph type="title"/>
          </p:nvPr>
        </p:nvSpPr>
        <p:spPr>
          <a:xfrm>
            <a:off x="1446212" y="609600"/>
            <a:ext cx="9302752" cy="2992904"/>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3200"/>
              <a:buFont typeface="Bookman Old Style"/>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3" name="Google Shape;83;p29"/>
          <p:cNvSpPr txBox="1"/>
          <p:nvPr>
            <p:ph idx="1" type="body"/>
          </p:nvPr>
        </p:nvSpPr>
        <p:spPr>
          <a:xfrm>
            <a:off x="1720644" y="3610032"/>
            <a:ext cx="8752299" cy="426812"/>
          </a:xfrm>
          <a:prstGeom prst="rect">
            <a:avLst/>
          </a:prstGeom>
          <a:noFill/>
          <a:ln>
            <a:noFill/>
          </a:ln>
        </p:spPr>
        <p:txBody>
          <a:bodyPr anchorCtr="0" anchor="t" bIns="45700" lIns="91425" spcFirstLastPara="1" rIns="91425" wrap="square" tIns="45700">
            <a:normAutofit/>
          </a:bodyPr>
          <a:lstStyle>
            <a:lvl1pPr indent="-228600" lvl="0" marL="457200" algn="r">
              <a:lnSpc>
                <a:spcPct val="120000"/>
              </a:lnSpc>
              <a:spcBef>
                <a:spcPts val="1000"/>
              </a:spcBef>
              <a:spcAft>
                <a:spcPts val="0"/>
              </a:spcAft>
              <a:buClr>
                <a:schemeClr val="lt1"/>
              </a:buClr>
              <a:buSzPts val="1400"/>
              <a:buNone/>
              <a:defRPr sz="1400"/>
            </a:lvl1pPr>
            <a:lvl2pPr indent="-228600" lvl="1" marL="914400" algn="l">
              <a:lnSpc>
                <a:spcPct val="120000"/>
              </a:lnSpc>
              <a:spcBef>
                <a:spcPts val="500"/>
              </a:spcBef>
              <a:spcAft>
                <a:spcPts val="0"/>
              </a:spcAft>
              <a:buClr>
                <a:schemeClr val="lt1"/>
              </a:buClr>
              <a:buSzPts val="1400"/>
              <a:buNone/>
              <a:defRPr sz="1400"/>
            </a:lvl2pPr>
            <a:lvl3pPr indent="-228600" lvl="2" marL="1371600" algn="l">
              <a:lnSpc>
                <a:spcPct val="120000"/>
              </a:lnSpc>
              <a:spcBef>
                <a:spcPts val="500"/>
              </a:spcBef>
              <a:spcAft>
                <a:spcPts val="0"/>
              </a:spcAft>
              <a:buClr>
                <a:schemeClr val="lt1"/>
              </a:buClr>
              <a:buSzPts val="1200"/>
              <a:buNone/>
              <a:defRPr sz="1200"/>
            </a:lvl3pPr>
            <a:lvl4pPr indent="-228600" lvl="3" marL="1828800" algn="l">
              <a:lnSpc>
                <a:spcPct val="120000"/>
              </a:lnSpc>
              <a:spcBef>
                <a:spcPts val="500"/>
              </a:spcBef>
              <a:spcAft>
                <a:spcPts val="0"/>
              </a:spcAft>
              <a:buClr>
                <a:schemeClr val="lt1"/>
              </a:buClr>
              <a:buSzPts val="1000"/>
              <a:buNone/>
              <a:defRPr sz="1000"/>
            </a:lvl4pPr>
            <a:lvl5pPr indent="-228600" lvl="4" marL="2286000" algn="l">
              <a:lnSpc>
                <a:spcPct val="120000"/>
              </a:lnSpc>
              <a:spcBef>
                <a:spcPts val="500"/>
              </a:spcBef>
              <a:spcAft>
                <a:spcPts val="0"/>
              </a:spcAft>
              <a:buClr>
                <a:schemeClr val="lt1"/>
              </a:buClr>
              <a:buSzPts val="1000"/>
              <a:buNone/>
              <a:defRPr sz="1000"/>
            </a:lvl5pPr>
            <a:lvl6pPr indent="-228600" lvl="5" marL="2743200" algn="l">
              <a:lnSpc>
                <a:spcPct val="120000"/>
              </a:lnSpc>
              <a:spcBef>
                <a:spcPts val="500"/>
              </a:spcBef>
              <a:spcAft>
                <a:spcPts val="0"/>
              </a:spcAft>
              <a:buClr>
                <a:schemeClr val="lt1"/>
              </a:buClr>
              <a:buSzPts val="1000"/>
              <a:buNone/>
              <a:defRPr sz="1000"/>
            </a:lvl6pPr>
            <a:lvl7pPr indent="-228600" lvl="6" marL="3200400" algn="l">
              <a:lnSpc>
                <a:spcPct val="120000"/>
              </a:lnSpc>
              <a:spcBef>
                <a:spcPts val="500"/>
              </a:spcBef>
              <a:spcAft>
                <a:spcPts val="0"/>
              </a:spcAft>
              <a:buClr>
                <a:schemeClr val="lt1"/>
              </a:buClr>
              <a:buSzPts val="1000"/>
              <a:buNone/>
              <a:defRPr sz="1000"/>
            </a:lvl7pPr>
            <a:lvl8pPr indent="-228600" lvl="7" marL="3657600" algn="l">
              <a:lnSpc>
                <a:spcPct val="120000"/>
              </a:lnSpc>
              <a:spcBef>
                <a:spcPts val="500"/>
              </a:spcBef>
              <a:spcAft>
                <a:spcPts val="0"/>
              </a:spcAft>
              <a:buClr>
                <a:schemeClr val="lt1"/>
              </a:buClr>
              <a:buSzPts val="1000"/>
              <a:buNone/>
              <a:defRPr sz="1000"/>
            </a:lvl8pPr>
            <a:lvl9pPr indent="-228600" lvl="8" marL="4114800" algn="l">
              <a:lnSpc>
                <a:spcPct val="120000"/>
              </a:lnSpc>
              <a:spcBef>
                <a:spcPts val="500"/>
              </a:spcBef>
              <a:spcAft>
                <a:spcPts val="0"/>
              </a:spcAft>
              <a:buClr>
                <a:schemeClr val="lt1"/>
              </a:buClr>
              <a:buSzPts val="1000"/>
              <a:buNone/>
              <a:defRPr sz="1000"/>
            </a:lvl9pPr>
          </a:lstStyle>
          <a:p/>
        </p:txBody>
      </p:sp>
      <p:sp>
        <p:nvSpPr>
          <p:cNvPr id="84" name="Google Shape;84;p29"/>
          <p:cNvSpPr txBox="1"/>
          <p:nvPr>
            <p:ph idx="2" type="body"/>
          </p:nvPr>
        </p:nvSpPr>
        <p:spPr>
          <a:xfrm>
            <a:off x="913794" y="4204821"/>
            <a:ext cx="10353762" cy="1586380"/>
          </a:xfrm>
          <a:prstGeom prst="rect">
            <a:avLst/>
          </a:prstGeom>
          <a:noFill/>
          <a:ln>
            <a:noFill/>
          </a:ln>
        </p:spPr>
        <p:txBody>
          <a:bodyPr anchorCtr="0" anchor="ctr" bIns="45700" lIns="91425" spcFirstLastPara="1" rIns="91425" wrap="square" tIns="45700">
            <a:normAutofit/>
          </a:bodyPr>
          <a:lstStyle>
            <a:lvl1pPr indent="-228600" lvl="0" marL="457200" algn="ctr">
              <a:lnSpc>
                <a:spcPct val="120000"/>
              </a:lnSpc>
              <a:spcBef>
                <a:spcPts val="1000"/>
              </a:spcBef>
              <a:spcAft>
                <a:spcPts val="0"/>
              </a:spcAft>
              <a:buClr>
                <a:schemeClr val="lt1"/>
              </a:buClr>
              <a:buSzPts val="1600"/>
              <a:buNone/>
              <a:defRPr sz="1600"/>
            </a:lvl1pPr>
            <a:lvl2pPr indent="-228600" lvl="1" marL="914400" algn="l">
              <a:lnSpc>
                <a:spcPct val="120000"/>
              </a:lnSpc>
              <a:spcBef>
                <a:spcPts val="500"/>
              </a:spcBef>
              <a:spcAft>
                <a:spcPts val="0"/>
              </a:spcAft>
              <a:buClr>
                <a:schemeClr val="lt1"/>
              </a:buClr>
              <a:buSzPts val="1400"/>
              <a:buNone/>
              <a:defRPr sz="1400"/>
            </a:lvl2pPr>
            <a:lvl3pPr indent="-228600" lvl="2" marL="1371600" algn="l">
              <a:lnSpc>
                <a:spcPct val="120000"/>
              </a:lnSpc>
              <a:spcBef>
                <a:spcPts val="500"/>
              </a:spcBef>
              <a:spcAft>
                <a:spcPts val="0"/>
              </a:spcAft>
              <a:buClr>
                <a:schemeClr val="lt1"/>
              </a:buClr>
              <a:buSzPts val="1200"/>
              <a:buNone/>
              <a:defRPr sz="1200"/>
            </a:lvl3pPr>
            <a:lvl4pPr indent="-228600" lvl="3" marL="1828800" algn="l">
              <a:lnSpc>
                <a:spcPct val="120000"/>
              </a:lnSpc>
              <a:spcBef>
                <a:spcPts val="500"/>
              </a:spcBef>
              <a:spcAft>
                <a:spcPts val="0"/>
              </a:spcAft>
              <a:buClr>
                <a:schemeClr val="lt1"/>
              </a:buClr>
              <a:buSzPts val="1000"/>
              <a:buNone/>
              <a:defRPr sz="1000"/>
            </a:lvl4pPr>
            <a:lvl5pPr indent="-228600" lvl="4" marL="2286000" algn="l">
              <a:lnSpc>
                <a:spcPct val="120000"/>
              </a:lnSpc>
              <a:spcBef>
                <a:spcPts val="500"/>
              </a:spcBef>
              <a:spcAft>
                <a:spcPts val="0"/>
              </a:spcAft>
              <a:buClr>
                <a:schemeClr val="lt1"/>
              </a:buClr>
              <a:buSzPts val="1000"/>
              <a:buNone/>
              <a:defRPr sz="1000"/>
            </a:lvl5pPr>
            <a:lvl6pPr indent="-228600" lvl="5" marL="2743200" algn="l">
              <a:lnSpc>
                <a:spcPct val="120000"/>
              </a:lnSpc>
              <a:spcBef>
                <a:spcPts val="500"/>
              </a:spcBef>
              <a:spcAft>
                <a:spcPts val="0"/>
              </a:spcAft>
              <a:buClr>
                <a:schemeClr val="lt1"/>
              </a:buClr>
              <a:buSzPts val="1000"/>
              <a:buNone/>
              <a:defRPr sz="1000"/>
            </a:lvl6pPr>
            <a:lvl7pPr indent="-228600" lvl="6" marL="3200400" algn="l">
              <a:lnSpc>
                <a:spcPct val="120000"/>
              </a:lnSpc>
              <a:spcBef>
                <a:spcPts val="500"/>
              </a:spcBef>
              <a:spcAft>
                <a:spcPts val="0"/>
              </a:spcAft>
              <a:buClr>
                <a:schemeClr val="lt1"/>
              </a:buClr>
              <a:buSzPts val="1000"/>
              <a:buNone/>
              <a:defRPr sz="1000"/>
            </a:lvl7pPr>
            <a:lvl8pPr indent="-228600" lvl="7" marL="3657600" algn="l">
              <a:lnSpc>
                <a:spcPct val="120000"/>
              </a:lnSpc>
              <a:spcBef>
                <a:spcPts val="500"/>
              </a:spcBef>
              <a:spcAft>
                <a:spcPts val="0"/>
              </a:spcAft>
              <a:buClr>
                <a:schemeClr val="lt1"/>
              </a:buClr>
              <a:buSzPts val="1000"/>
              <a:buNone/>
              <a:defRPr sz="1000"/>
            </a:lvl8pPr>
            <a:lvl9pPr indent="-228600" lvl="8" marL="4114800" algn="l">
              <a:lnSpc>
                <a:spcPct val="120000"/>
              </a:lnSpc>
              <a:spcBef>
                <a:spcPts val="500"/>
              </a:spcBef>
              <a:spcAft>
                <a:spcPts val="0"/>
              </a:spcAft>
              <a:buClr>
                <a:schemeClr val="lt1"/>
              </a:buClr>
              <a:buSzPts val="1000"/>
              <a:buNone/>
              <a:defRPr sz="1000"/>
            </a:lvl9pPr>
          </a:lstStyle>
          <a:p/>
        </p:txBody>
      </p:sp>
      <p:sp>
        <p:nvSpPr>
          <p:cNvPr id="85" name="Google Shape;85;p29"/>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6" name="Google Shape;86;p29"/>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7" name="Google Shape;87;p29"/>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88" name="Google Shape;88;p29"/>
          <p:cNvSpPr txBox="1"/>
          <p:nvPr/>
        </p:nvSpPr>
        <p:spPr>
          <a:xfrm>
            <a:off x="836612" y="735241"/>
            <a:ext cx="609600" cy="584776"/>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Clr>
                <a:schemeClr val="lt1"/>
              </a:buClr>
              <a:buSzPts val="8000"/>
              <a:buFont typeface="Rockwell"/>
              <a:buNone/>
            </a:pPr>
            <a:r>
              <a:rPr b="0" lang="en-US" sz="8000" cap="none">
                <a:solidFill>
                  <a:schemeClr val="lt1"/>
                </a:solidFill>
                <a:latin typeface="Rockwell"/>
                <a:ea typeface="Rockwell"/>
                <a:cs typeface="Rockwell"/>
                <a:sym typeface="Rockwell"/>
              </a:rPr>
              <a:t>“</a:t>
            </a:r>
            <a:endParaRPr/>
          </a:p>
        </p:txBody>
      </p:sp>
      <p:sp>
        <p:nvSpPr>
          <p:cNvPr id="89" name="Google Shape;89;p29"/>
          <p:cNvSpPr txBox="1"/>
          <p:nvPr/>
        </p:nvSpPr>
        <p:spPr>
          <a:xfrm>
            <a:off x="10657956" y="2972093"/>
            <a:ext cx="609600" cy="584776"/>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Clr>
                <a:schemeClr val="lt1"/>
              </a:buClr>
              <a:buSzPts val="8000"/>
              <a:buFont typeface="Rockwell"/>
              <a:buNone/>
            </a:pPr>
            <a:r>
              <a:rPr b="0" lang="en-US" sz="8000" cap="none">
                <a:solidFill>
                  <a:schemeClr val="lt1"/>
                </a:solidFill>
                <a:latin typeface="Rockwell"/>
                <a:ea typeface="Rockwell"/>
                <a:cs typeface="Rockwell"/>
                <a:sym typeface="Rockwell"/>
              </a:rPr>
              <a:t>”</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me Card">
  <p:cSld name="Name Card">
    <p:spTree>
      <p:nvGrpSpPr>
        <p:cNvPr id="90" name="Shape 90"/>
        <p:cNvGrpSpPr/>
        <p:nvPr/>
      </p:nvGrpSpPr>
      <p:grpSpPr>
        <a:xfrm>
          <a:off x="0" y="0"/>
          <a:ext cx="0" cy="0"/>
          <a:chOff x="0" y="0"/>
          <a:chExt cx="0" cy="0"/>
        </a:xfrm>
      </p:grpSpPr>
      <p:sp>
        <p:nvSpPr>
          <p:cNvPr id="91" name="Google Shape;91;p30"/>
          <p:cNvSpPr txBox="1"/>
          <p:nvPr>
            <p:ph type="title"/>
          </p:nvPr>
        </p:nvSpPr>
        <p:spPr>
          <a:xfrm>
            <a:off x="913806" y="2126942"/>
            <a:ext cx="10355327" cy="2511835"/>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lt1"/>
              </a:buClr>
              <a:buSzPts val="3200"/>
              <a:buFont typeface="Bookman Old Style"/>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2" name="Google Shape;92;p30"/>
          <p:cNvSpPr txBox="1"/>
          <p:nvPr>
            <p:ph idx="1" type="body"/>
          </p:nvPr>
        </p:nvSpPr>
        <p:spPr>
          <a:xfrm>
            <a:off x="913794" y="4650556"/>
            <a:ext cx="10353763" cy="1140644"/>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lt1"/>
              </a:buClr>
              <a:buSzPts val="1600"/>
              <a:buNone/>
              <a:defRPr sz="1600"/>
            </a:lvl1pPr>
            <a:lvl2pPr indent="-228600" lvl="1" marL="914400" algn="l">
              <a:lnSpc>
                <a:spcPct val="120000"/>
              </a:lnSpc>
              <a:spcBef>
                <a:spcPts val="500"/>
              </a:spcBef>
              <a:spcAft>
                <a:spcPts val="0"/>
              </a:spcAft>
              <a:buClr>
                <a:schemeClr val="lt1"/>
              </a:buClr>
              <a:buSzPts val="1400"/>
              <a:buNone/>
              <a:defRPr sz="1400"/>
            </a:lvl2pPr>
            <a:lvl3pPr indent="-228600" lvl="2" marL="1371600" algn="l">
              <a:lnSpc>
                <a:spcPct val="120000"/>
              </a:lnSpc>
              <a:spcBef>
                <a:spcPts val="500"/>
              </a:spcBef>
              <a:spcAft>
                <a:spcPts val="0"/>
              </a:spcAft>
              <a:buClr>
                <a:schemeClr val="lt1"/>
              </a:buClr>
              <a:buSzPts val="1200"/>
              <a:buNone/>
              <a:defRPr sz="1200"/>
            </a:lvl3pPr>
            <a:lvl4pPr indent="-228600" lvl="3" marL="1828800" algn="l">
              <a:lnSpc>
                <a:spcPct val="120000"/>
              </a:lnSpc>
              <a:spcBef>
                <a:spcPts val="500"/>
              </a:spcBef>
              <a:spcAft>
                <a:spcPts val="0"/>
              </a:spcAft>
              <a:buClr>
                <a:schemeClr val="lt1"/>
              </a:buClr>
              <a:buSzPts val="1000"/>
              <a:buNone/>
              <a:defRPr sz="1000"/>
            </a:lvl4pPr>
            <a:lvl5pPr indent="-228600" lvl="4" marL="2286000" algn="l">
              <a:lnSpc>
                <a:spcPct val="120000"/>
              </a:lnSpc>
              <a:spcBef>
                <a:spcPts val="500"/>
              </a:spcBef>
              <a:spcAft>
                <a:spcPts val="0"/>
              </a:spcAft>
              <a:buClr>
                <a:schemeClr val="lt1"/>
              </a:buClr>
              <a:buSzPts val="1000"/>
              <a:buNone/>
              <a:defRPr sz="1000"/>
            </a:lvl5pPr>
            <a:lvl6pPr indent="-228600" lvl="5" marL="2743200" algn="l">
              <a:lnSpc>
                <a:spcPct val="120000"/>
              </a:lnSpc>
              <a:spcBef>
                <a:spcPts val="500"/>
              </a:spcBef>
              <a:spcAft>
                <a:spcPts val="0"/>
              </a:spcAft>
              <a:buClr>
                <a:schemeClr val="lt1"/>
              </a:buClr>
              <a:buSzPts val="1000"/>
              <a:buNone/>
              <a:defRPr sz="1000"/>
            </a:lvl6pPr>
            <a:lvl7pPr indent="-228600" lvl="6" marL="3200400" algn="l">
              <a:lnSpc>
                <a:spcPct val="120000"/>
              </a:lnSpc>
              <a:spcBef>
                <a:spcPts val="500"/>
              </a:spcBef>
              <a:spcAft>
                <a:spcPts val="0"/>
              </a:spcAft>
              <a:buClr>
                <a:schemeClr val="lt1"/>
              </a:buClr>
              <a:buSzPts val="1000"/>
              <a:buNone/>
              <a:defRPr sz="1000"/>
            </a:lvl7pPr>
            <a:lvl8pPr indent="-228600" lvl="7" marL="3657600" algn="l">
              <a:lnSpc>
                <a:spcPct val="120000"/>
              </a:lnSpc>
              <a:spcBef>
                <a:spcPts val="500"/>
              </a:spcBef>
              <a:spcAft>
                <a:spcPts val="0"/>
              </a:spcAft>
              <a:buClr>
                <a:schemeClr val="lt1"/>
              </a:buClr>
              <a:buSzPts val="1000"/>
              <a:buNone/>
              <a:defRPr sz="1000"/>
            </a:lvl8pPr>
            <a:lvl9pPr indent="-228600" lvl="8" marL="4114800" algn="l">
              <a:lnSpc>
                <a:spcPct val="120000"/>
              </a:lnSpc>
              <a:spcBef>
                <a:spcPts val="500"/>
              </a:spcBef>
              <a:spcAft>
                <a:spcPts val="0"/>
              </a:spcAft>
              <a:buClr>
                <a:schemeClr val="lt1"/>
              </a:buClr>
              <a:buSzPts val="1000"/>
              <a:buNone/>
              <a:defRPr sz="1000"/>
            </a:lvl9pPr>
          </a:lstStyle>
          <a:p/>
        </p:txBody>
      </p:sp>
      <p:sp>
        <p:nvSpPr>
          <p:cNvPr id="93" name="Google Shape;93;p30"/>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4" name="Google Shape;94;p30"/>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5" name="Google Shape;95;p30"/>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Column">
  <p:cSld name="3 Column">
    <p:spTree>
      <p:nvGrpSpPr>
        <p:cNvPr id="96" name="Shape 96"/>
        <p:cNvGrpSpPr/>
        <p:nvPr/>
      </p:nvGrpSpPr>
      <p:grpSpPr>
        <a:xfrm>
          <a:off x="0" y="0"/>
          <a:ext cx="0" cy="0"/>
          <a:chOff x="0" y="0"/>
          <a:chExt cx="0" cy="0"/>
        </a:xfrm>
      </p:grpSpPr>
      <p:sp>
        <p:nvSpPr>
          <p:cNvPr id="97" name="Google Shape;97;p31"/>
          <p:cNvSpPr txBox="1"/>
          <p:nvPr>
            <p:ph type="title"/>
          </p:nvPr>
        </p:nvSpPr>
        <p:spPr>
          <a:xfrm>
            <a:off x="913794" y="609600"/>
            <a:ext cx="10353762" cy="1325563"/>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8" name="Google Shape;98;p31"/>
          <p:cNvSpPr txBox="1"/>
          <p:nvPr>
            <p:ph idx="1" type="body"/>
          </p:nvPr>
        </p:nvSpPr>
        <p:spPr>
          <a:xfrm>
            <a:off x="913794" y="2088319"/>
            <a:ext cx="3298956" cy="823305"/>
          </a:xfrm>
          <a:prstGeom prst="rect">
            <a:avLst/>
          </a:prstGeom>
          <a:noFill/>
          <a:ln>
            <a:noFill/>
          </a:ln>
        </p:spPr>
        <p:txBody>
          <a:bodyPr anchorCtr="0" anchor="b" bIns="45700" lIns="91425" spcFirstLastPara="1" rIns="91425" wrap="square" tIns="45700">
            <a:noAutofit/>
          </a:bodyPr>
          <a:lstStyle>
            <a:lvl1pPr indent="-228600" lvl="0" marL="457200" algn="ctr">
              <a:lnSpc>
                <a:spcPct val="100000"/>
              </a:lnSpc>
              <a:spcBef>
                <a:spcPts val="1000"/>
              </a:spcBef>
              <a:spcAft>
                <a:spcPts val="0"/>
              </a:spcAft>
              <a:buClr>
                <a:schemeClr val="lt1"/>
              </a:buClr>
              <a:buSzPts val="2400"/>
              <a:buNone/>
              <a:defRPr b="0" sz="2400">
                <a:solidFill>
                  <a:schemeClr val="lt1"/>
                </a:solidFill>
              </a:defRPr>
            </a:lvl1pPr>
            <a:lvl2pPr indent="-228600" lvl="1" marL="914400" algn="l">
              <a:lnSpc>
                <a:spcPct val="120000"/>
              </a:lnSpc>
              <a:spcBef>
                <a:spcPts val="500"/>
              </a:spcBef>
              <a:spcAft>
                <a:spcPts val="0"/>
              </a:spcAft>
              <a:buClr>
                <a:schemeClr val="lt1"/>
              </a:buClr>
              <a:buSzPts val="2000"/>
              <a:buNone/>
              <a:defRPr b="1" sz="2000"/>
            </a:lvl2pPr>
            <a:lvl3pPr indent="-228600" lvl="2" marL="1371600" algn="l">
              <a:lnSpc>
                <a:spcPct val="120000"/>
              </a:lnSpc>
              <a:spcBef>
                <a:spcPts val="500"/>
              </a:spcBef>
              <a:spcAft>
                <a:spcPts val="0"/>
              </a:spcAft>
              <a:buClr>
                <a:schemeClr val="lt1"/>
              </a:buClr>
              <a:buSzPts val="1800"/>
              <a:buNone/>
              <a:defRPr b="1" sz="1800"/>
            </a:lvl3pPr>
            <a:lvl4pPr indent="-228600" lvl="3" marL="1828800" algn="l">
              <a:lnSpc>
                <a:spcPct val="120000"/>
              </a:lnSpc>
              <a:spcBef>
                <a:spcPts val="500"/>
              </a:spcBef>
              <a:spcAft>
                <a:spcPts val="0"/>
              </a:spcAft>
              <a:buClr>
                <a:schemeClr val="lt1"/>
              </a:buClr>
              <a:buSzPts val="1600"/>
              <a:buNone/>
              <a:defRPr b="1" sz="1600"/>
            </a:lvl4pPr>
            <a:lvl5pPr indent="-228600" lvl="4" marL="2286000" algn="l">
              <a:lnSpc>
                <a:spcPct val="120000"/>
              </a:lnSpc>
              <a:spcBef>
                <a:spcPts val="500"/>
              </a:spcBef>
              <a:spcAft>
                <a:spcPts val="0"/>
              </a:spcAft>
              <a:buClr>
                <a:schemeClr val="lt1"/>
              </a:buClr>
              <a:buSzPts val="1600"/>
              <a:buNone/>
              <a:defRPr b="1" sz="1600"/>
            </a:lvl5pPr>
            <a:lvl6pPr indent="-228600" lvl="5" marL="2743200" algn="l">
              <a:lnSpc>
                <a:spcPct val="120000"/>
              </a:lnSpc>
              <a:spcBef>
                <a:spcPts val="500"/>
              </a:spcBef>
              <a:spcAft>
                <a:spcPts val="0"/>
              </a:spcAft>
              <a:buClr>
                <a:schemeClr val="lt1"/>
              </a:buClr>
              <a:buSzPts val="1600"/>
              <a:buNone/>
              <a:defRPr b="1" sz="1600"/>
            </a:lvl6pPr>
            <a:lvl7pPr indent="-228600" lvl="6" marL="3200400" algn="l">
              <a:lnSpc>
                <a:spcPct val="120000"/>
              </a:lnSpc>
              <a:spcBef>
                <a:spcPts val="500"/>
              </a:spcBef>
              <a:spcAft>
                <a:spcPts val="0"/>
              </a:spcAft>
              <a:buClr>
                <a:schemeClr val="lt1"/>
              </a:buClr>
              <a:buSzPts val="1600"/>
              <a:buNone/>
              <a:defRPr b="1" sz="1600"/>
            </a:lvl7pPr>
            <a:lvl8pPr indent="-228600" lvl="7" marL="3657600" algn="l">
              <a:lnSpc>
                <a:spcPct val="120000"/>
              </a:lnSpc>
              <a:spcBef>
                <a:spcPts val="500"/>
              </a:spcBef>
              <a:spcAft>
                <a:spcPts val="0"/>
              </a:spcAft>
              <a:buClr>
                <a:schemeClr val="lt1"/>
              </a:buClr>
              <a:buSzPts val="1600"/>
              <a:buNone/>
              <a:defRPr b="1" sz="1600"/>
            </a:lvl8pPr>
            <a:lvl9pPr indent="-228600" lvl="8" marL="4114800" algn="l">
              <a:lnSpc>
                <a:spcPct val="120000"/>
              </a:lnSpc>
              <a:spcBef>
                <a:spcPts val="500"/>
              </a:spcBef>
              <a:spcAft>
                <a:spcPts val="0"/>
              </a:spcAft>
              <a:buClr>
                <a:schemeClr val="lt1"/>
              </a:buClr>
              <a:buSzPts val="1600"/>
              <a:buNone/>
              <a:defRPr b="1" sz="1600"/>
            </a:lvl9pPr>
          </a:lstStyle>
          <a:p/>
        </p:txBody>
      </p:sp>
      <p:sp>
        <p:nvSpPr>
          <p:cNvPr id="99" name="Google Shape;99;p31"/>
          <p:cNvSpPr txBox="1"/>
          <p:nvPr>
            <p:ph idx="2" type="body"/>
          </p:nvPr>
        </p:nvSpPr>
        <p:spPr>
          <a:xfrm>
            <a:off x="913794" y="2911624"/>
            <a:ext cx="3298956" cy="2879576"/>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lt1"/>
              </a:buClr>
              <a:buSzPts val="1400"/>
              <a:buNone/>
              <a:defRPr sz="1400"/>
            </a:lvl1pPr>
            <a:lvl2pPr indent="-228600" lvl="1" marL="914400" algn="l">
              <a:lnSpc>
                <a:spcPct val="120000"/>
              </a:lnSpc>
              <a:spcBef>
                <a:spcPts val="500"/>
              </a:spcBef>
              <a:spcAft>
                <a:spcPts val="0"/>
              </a:spcAft>
              <a:buClr>
                <a:schemeClr val="lt1"/>
              </a:buClr>
              <a:buSzPts val="1200"/>
              <a:buNone/>
              <a:defRPr sz="1200"/>
            </a:lvl2pPr>
            <a:lvl3pPr indent="-228600" lvl="2" marL="1371600" algn="l">
              <a:lnSpc>
                <a:spcPct val="120000"/>
              </a:lnSpc>
              <a:spcBef>
                <a:spcPts val="500"/>
              </a:spcBef>
              <a:spcAft>
                <a:spcPts val="0"/>
              </a:spcAft>
              <a:buClr>
                <a:schemeClr val="lt1"/>
              </a:buClr>
              <a:buSzPts val="1000"/>
              <a:buNone/>
              <a:defRPr sz="1000"/>
            </a:lvl3pPr>
            <a:lvl4pPr indent="-228600" lvl="3" marL="1828800" algn="l">
              <a:lnSpc>
                <a:spcPct val="120000"/>
              </a:lnSpc>
              <a:spcBef>
                <a:spcPts val="500"/>
              </a:spcBef>
              <a:spcAft>
                <a:spcPts val="0"/>
              </a:spcAft>
              <a:buClr>
                <a:schemeClr val="lt1"/>
              </a:buClr>
              <a:buSzPts val="900"/>
              <a:buNone/>
              <a:defRPr sz="900"/>
            </a:lvl4pPr>
            <a:lvl5pPr indent="-228600" lvl="4" marL="2286000" algn="l">
              <a:lnSpc>
                <a:spcPct val="120000"/>
              </a:lnSpc>
              <a:spcBef>
                <a:spcPts val="500"/>
              </a:spcBef>
              <a:spcAft>
                <a:spcPts val="0"/>
              </a:spcAft>
              <a:buClr>
                <a:schemeClr val="lt1"/>
              </a:buClr>
              <a:buSzPts val="900"/>
              <a:buNone/>
              <a:defRPr sz="900"/>
            </a:lvl5pPr>
            <a:lvl6pPr indent="-228600" lvl="5" marL="2743200" algn="l">
              <a:lnSpc>
                <a:spcPct val="120000"/>
              </a:lnSpc>
              <a:spcBef>
                <a:spcPts val="500"/>
              </a:spcBef>
              <a:spcAft>
                <a:spcPts val="0"/>
              </a:spcAft>
              <a:buClr>
                <a:schemeClr val="lt1"/>
              </a:buClr>
              <a:buSzPts val="900"/>
              <a:buNone/>
              <a:defRPr sz="900"/>
            </a:lvl6pPr>
            <a:lvl7pPr indent="-228600" lvl="6" marL="3200400" algn="l">
              <a:lnSpc>
                <a:spcPct val="120000"/>
              </a:lnSpc>
              <a:spcBef>
                <a:spcPts val="500"/>
              </a:spcBef>
              <a:spcAft>
                <a:spcPts val="0"/>
              </a:spcAft>
              <a:buClr>
                <a:schemeClr val="lt1"/>
              </a:buClr>
              <a:buSzPts val="900"/>
              <a:buNone/>
              <a:defRPr sz="900"/>
            </a:lvl7pPr>
            <a:lvl8pPr indent="-228600" lvl="7" marL="3657600" algn="l">
              <a:lnSpc>
                <a:spcPct val="120000"/>
              </a:lnSpc>
              <a:spcBef>
                <a:spcPts val="500"/>
              </a:spcBef>
              <a:spcAft>
                <a:spcPts val="0"/>
              </a:spcAft>
              <a:buClr>
                <a:schemeClr val="lt1"/>
              </a:buClr>
              <a:buSzPts val="900"/>
              <a:buNone/>
              <a:defRPr sz="900"/>
            </a:lvl8pPr>
            <a:lvl9pPr indent="-228600" lvl="8" marL="4114800" algn="l">
              <a:lnSpc>
                <a:spcPct val="120000"/>
              </a:lnSpc>
              <a:spcBef>
                <a:spcPts val="500"/>
              </a:spcBef>
              <a:spcAft>
                <a:spcPts val="0"/>
              </a:spcAft>
              <a:buClr>
                <a:schemeClr val="lt1"/>
              </a:buClr>
              <a:buSzPts val="900"/>
              <a:buNone/>
              <a:defRPr sz="900"/>
            </a:lvl9pPr>
          </a:lstStyle>
          <a:p/>
        </p:txBody>
      </p:sp>
      <p:sp>
        <p:nvSpPr>
          <p:cNvPr id="100" name="Google Shape;100;p31"/>
          <p:cNvSpPr txBox="1"/>
          <p:nvPr>
            <p:ph idx="3" type="body"/>
          </p:nvPr>
        </p:nvSpPr>
        <p:spPr>
          <a:xfrm>
            <a:off x="4444878" y="2088320"/>
            <a:ext cx="3298558" cy="823304"/>
          </a:xfrm>
          <a:prstGeom prst="rect">
            <a:avLst/>
          </a:prstGeom>
          <a:noFill/>
          <a:ln>
            <a:noFill/>
          </a:ln>
        </p:spPr>
        <p:txBody>
          <a:bodyPr anchorCtr="0" anchor="b" bIns="45700" lIns="91425" spcFirstLastPara="1" rIns="91425" wrap="square" tIns="45700">
            <a:noAutofit/>
          </a:bodyPr>
          <a:lstStyle>
            <a:lvl1pPr indent="-228600" lvl="0" marL="457200" algn="ctr">
              <a:lnSpc>
                <a:spcPct val="100000"/>
              </a:lnSpc>
              <a:spcBef>
                <a:spcPts val="1000"/>
              </a:spcBef>
              <a:spcAft>
                <a:spcPts val="0"/>
              </a:spcAft>
              <a:buClr>
                <a:schemeClr val="lt1"/>
              </a:buClr>
              <a:buSzPts val="2400"/>
              <a:buNone/>
              <a:defRPr b="0" sz="2400">
                <a:solidFill>
                  <a:schemeClr val="lt1"/>
                </a:solidFill>
              </a:defRPr>
            </a:lvl1pPr>
            <a:lvl2pPr indent="-228600" lvl="1" marL="914400" algn="l">
              <a:lnSpc>
                <a:spcPct val="120000"/>
              </a:lnSpc>
              <a:spcBef>
                <a:spcPts val="500"/>
              </a:spcBef>
              <a:spcAft>
                <a:spcPts val="0"/>
              </a:spcAft>
              <a:buClr>
                <a:schemeClr val="lt1"/>
              </a:buClr>
              <a:buSzPts val="2000"/>
              <a:buNone/>
              <a:defRPr b="1" sz="2000"/>
            </a:lvl2pPr>
            <a:lvl3pPr indent="-228600" lvl="2" marL="1371600" algn="l">
              <a:lnSpc>
                <a:spcPct val="120000"/>
              </a:lnSpc>
              <a:spcBef>
                <a:spcPts val="500"/>
              </a:spcBef>
              <a:spcAft>
                <a:spcPts val="0"/>
              </a:spcAft>
              <a:buClr>
                <a:schemeClr val="lt1"/>
              </a:buClr>
              <a:buSzPts val="1800"/>
              <a:buNone/>
              <a:defRPr b="1" sz="1800"/>
            </a:lvl3pPr>
            <a:lvl4pPr indent="-228600" lvl="3" marL="1828800" algn="l">
              <a:lnSpc>
                <a:spcPct val="120000"/>
              </a:lnSpc>
              <a:spcBef>
                <a:spcPts val="500"/>
              </a:spcBef>
              <a:spcAft>
                <a:spcPts val="0"/>
              </a:spcAft>
              <a:buClr>
                <a:schemeClr val="lt1"/>
              </a:buClr>
              <a:buSzPts val="1600"/>
              <a:buNone/>
              <a:defRPr b="1" sz="1600"/>
            </a:lvl4pPr>
            <a:lvl5pPr indent="-228600" lvl="4" marL="2286000" algn="l">
              <a:lnSpc>
                <a:spcPct val="120000"/>
              </a:lnSpc>
              <a:spcBef>
                <a:spcPts val="500"/>
              </a:spcBef>
              <a:spcAft>
                <a:spcPts val="0"/>
              </a:spcAft>
              <a:buClr>
                <a:schemeClr val="lt1"/>
              </a:buClr>
              <a:buSzPts val="1600"/>
              <a:buNone/>
              <a:defRPr b="1" sz="1600"/>
            </a:lvl5pPr>
            <a:lvl6pPr indent="-228600" lvl="5" marL="2743200" algn="l">
              <a:lnSpc>
                <a:spcPct val="120000"/>
              </a:lnSpc>
              <a:spcBef>
                <a:spcPts val="500"/>
              </a:spcBef>
              <a:spcAft>
                <a:spcPts val="0"/>
              </a:spcAft>
              <a:buClr>
                <a:schemeClr val="lt1"/>
              </a:buClr>
              <a:buSzPts val="1600"/>
              <a:buNone/>
              <a:defRPr b="1" sz="1600"/>
            </a:lvl6pPr>
            <a:lvl7pPr indent="-228600" lvl="6" marL="3200400" algn="l">
              <a:lnSpc>
                <a:spcPct val="120000"/>
              </a:lnSpc>
              <a:spcBef>
                <a:spcPts val="500"/>
              </a:spcBef>
              <a:spcAft>
                <a:spcPts val="0"/>
              </a:spcAft>
              <a:buClr>
                <a:schemeClr val="lt1"/>
              </a:buClr>
              <a:buSzPts val="1600"/>
              <a:buNone/>
              <a:defRPr b="1" sz="1600"/>
            </a:lvl7pPr>
            <a:lvl8pPr indent="-228600" lvl="7" marL="3657600" algn="l">
              <a:lnSpc>
                <a:spcPct val="120000"/>
              </a:lnSpc>
              <a:spcBef>
                <a:spcPts val="500"/>
              </a:spcBef>
              <a:spcAft>
                <a:spcPts val="0"/>
              </a:spcAft>
              <a:buClr>
                <a:schemeClr val="lt1"/>
              </a:buClr>
              <a:buSzPts val="1600"/>
              <a:buNone/>
              <a:defRPr b="1" sz="1600"/>
            </a:lvl8pPr>
            <a:lvl9pPr indent="-228600" lvl="8" marL="4114800" algn="l">
              <a:lnSpc>
                <a:spcPct val="120000"/>
              </a:lnSpc>
              <a:spcBef>
                <a:spcPts val="500"/>
              </a:spcBef>
              <a:spcAft>
                <a:spcPts val="0"/>
              </a:spcAft>
              <a:buClr>
                <a:schemeClr val="lt1"/>
              </a:buClr>
              <a:buSzPts val="1600"/>
              <a:buNone/>
              <a:defRPr b="1" sz="1600"/>
            </a:lvl9pPr>
          </a:lstStyle>
          <a:p/>
        </p:txBody>
      </p:sp>
      <p:sp>
        <p:nvSpPr>
          <p:cNvPr id="101" name="Google Shape;101;p31"/>
          <p:cNvSpPr txBox="1"/>
          <p:nvPr>
            <p:ph idx="4" type="body"/>
          </p:nvPr>
        </p:nvSpPr>
        <p:spPr>
          <a:xfrm>
            <a:off x="4444878" y="2911624"/>
            <a:ext cx="3299821" cy="2879576"/>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lt1"/>
              </a:buClr>
              <a:buSzPts val="1400"/>
              <a:buNone/>
              <a:defRPr sz="1400"/>
            </a:lvl1pPr>
            <a:lvl2pPr indent="-228600" lvl="1" marL="914400" algn="l">
              <a:lnSpc>
                <a:spcPct val="120000"/>
              </a:lnSpc>
              <a:spcBef>
                <a:spcPts val="500"/>
              </a:spcBef>
              <a:spcAft>
                <a:spcPts val="0"/>
              </a:spcAft>
              <a:buClr>
                <a:schemeClr val="lt1"/>
              </a:buClr>
              <a:buSzPts val="1200"/>
              <a:buNone/>
              <a:defRPr sz="1200"/>
            </a:lvl2pPr>
            <a:lvl3pPr indent="-228600" lvl="2" marL="1371600" algn="l">
              <a:lnSpc>
                <a:spcPct val="120000"/>
              </a:lnSpc>
              <a:spcBef>
                <a:spcPts val="500"/>
              </a:spcBef>
              <a:spcAft>
                <a:spcPts val="0"/>
              </a:spcAft>
              <a:buClr>
                <a:schemeClr val="lt1"/>
              </a:buClr>
              <a:buSzPts val="1000"/>
              <a:buNone/>
              <a:defRPr sz="1000"/>
            </a:lvl3pPr>
            <a:lvl4pPr indent="-228600" lvl="3" marL="1828800" algn="l">
              <a:lnSpc>
                <a:spcPct val="120000"/>
              </a:lnSpc>
              <a:spcBef>
                <a:spcPts val="500"/>
              </a:spcBef>
              <a:spcAft>
                <a:spcPts val="0"/>
              </a:spcAft>
              <a:buClr>
                <a:schemeClr val="lt1"/>
              </a:buClr>
              <a:buSzPts val="900"/>
              <a:buNone/>
              <a:defRPr sz="900"/>
            </a:lvl4pPr>
            <a:lvl5pPr indent="-228600" lvl="4" marL="2286000" algn="l">
              <a:lnSpc>
                <a:spcPct val="120000"/>
              </a:lnSpc>
              <a:spcBef>
                <a:spcPts val="500"/>
              </a:spcBef>
              <a:spcAft>
                <a:spcPts val="0"/>
              </a:spcAft>
              <a:buClr>
                <a:schemeClr val="lt1"/>
              </a:buClr>
              <a:buSzPts val="900"/>
              <a:buNone/>
              <a:defRPr sz="900"/>
            </a:lvl5pPr>
            <a:lvl6pPr indent="-228600" lvl="5" marL="2743200" algn="l">
              <a:lnSpc>
                <a:spcPct val="120000"/>
              </a:lnSpc>
              <a:spcBef>
                <a:spcPts val="500"/>
              </a:spcBef>
              <a:spcAft>
                <a:spcPts val="0"/>
              </a:spcAft>
              <a:buClr>
                <a:schemeClr val="lt1"/>
              </a:buClr>
              <a:buSzPts val="900"/>
              <a:buNone/>
              <a:defRPr sz="900"/>
            </a:lvl6pPr>
            <a:lvl7pPr indent="-228600" lvl="6" marL="3200400" algn="l">
              <a:lnSpc>
                <a:spcPct val="120000"/>
              </a:lnSpc>
              <a:spcBef>
                <a:spcPts val="500"/>
              </a:spcBef>
              <a:spcAft>
                <a:spcPts val="0"/>
              </a:spcAft>
              <a:buClr>
                <a:schemeClr val="lt1"/>
              </a:buClr>
              <a:buSzPts val="900"/>
              <a:buNone/>
              <a:defRPr sz="900"/>
            </a:lvl7pPr>
            <a:lvl8pPr indent="-228600" lvl="7" marL="3657600" algn="l">
              <a:lnSpc>
                <a:spcPct val="120000"/>
              </a:lnSpc>
              <a:spcBef>
                <a:spcPts val="500"/>
              </a:spcBef>
              <a:spcAft>
                <a:spcPts val="0"/>
              </a:spcAft>
              <a:buClr>
                <a:schemeClr val="lt1"/>
              </a:buClr>
              <a:buSzPts val="900"/>
              <a:buNone/>
              <a:defRPr sz="900"/>
            </a:lvl8pPr>
            <a:lvl9pPr indent="-228600" lvl="8" marL="4114800" algn="l">
              <a:lnSpc>
                <a:spcPct val="120000"/>
              </a:lnSpc>
              <a:spcBef>
                <a:spcPts val="500"/>
              </a:spcBef>
              <a:spcAft>
                <a:spcPts val="0"/>
              </a:spcAft>
              <a:buClr>
                <a:schemeClr val="lt1"/>
              </a:buClr>
              <a:buSzPts val="900"/>
              <a:buNone/>
              <a:defRPr sz="900"/>
            </a:lvl9pPr>
          </a:lstStyle>
          <a:p/>
        </p:txBody>
      </p:sp>
      <p:sp>
        <p:nvSpPr>
          <p:cNvPr id="102" name="Google Shape;102;p31"/>
          <p:cNvSpPr txBox="1"/>
          <p:nvPr>
            <p:ph idx="5" type="body"/>
          </p:nvPr>
        </p:nvSpPr>
        <p:spPr>
          <a:xfrm>
            <a:off x="7973298" y="2088320"/>
            <a:ext cx="3291211" cy="823304"/>
          </a:xfrm>
          <a:prstGeom prst="rect">
            <a:avLst/>
          </a:prstGeom>
          <a:noFill/>
          <a:ln>
            <a:noFill/>
          </a:ln>
        </p:spPr>
        <p:txBody>
          <a:bodyPr anchorCtr="0" anchor="b" bIns="45700" lIns="91425" spcFirstLastPara="1" rIns="91425" wrap="square" tIns="45700">
            <a:noAutofit/>
          </a:bodyPr>
          <a:lstStyle>
            <a:lvl1pPr indent="-228600" lvl="0" marL="457200" algn="ctr">
              <a:lnSpc>
                <a:spcPct val="100000"/>
              </a:lnSpc>
              <a:spcBef>
                <a:spcPts val="1000"/>
              </a:spcBef>
              <a:spcAft>
                <a:spcPts val="0"/>
              </a:spcAft>
              <a:buClr>
                <a:schemeClr val="lt1"/>
              </a:buClr>
              <a:buSzPts val="2400"/>
              <a:buNone/>
              <a:defRPr b="0" sz="2400">
                <a:solidFill>
                  <a:schemeClr val="lt1"/>
                </a:solidFill>
              </a:defRPr>
            </a:lvl1pPr>
            <a:lvl2pPr indent="-228600" lvl="1" marL="914400" algn="l">
              <a:lnSpc>
                <a:spcPct val="120000"/>
              </a:lnSpc>
              <a:spcBef>
                <a:spcPts val="500"/>
              </a:spcBef>
              <a:spcAft>
                <a:spcPts val="0"/>
              </a:spcAft>
              <a:buClr>
                <a:schemeClr val="lt1"/>
              </a:buClr>
              <a:buSzPts val="2000"/>
              <a:buNone/>
              <a:defRPr b="1" sz="2000"/>
            </a:lvl2pPr>
            <a:lvl3pPr indent="-228600" lvl="2" marL="1371600" algn="l">
              <a:lnSpc>
                <a:spcPct val="120000"/>
              </a:lnSpc>
              <a:spcBef>
                <a:spcPts val="500"/>
              </a:spcBef>
              <a:spcAft>
                <a:spcPts val="0"/>
              </a:spcAft>
              <a:buClr>
                <a:schemeClr val="lt1"/>
              </a:buClr>
              <a:buSzPts val="1800"/>
              <a:buNone/>
              <a:defRPr b="1" sz="1800"/>
            </a:lvl3pPr>
            <a:lvl4pPr indent="-228600" lvl="3" marL="1828800" algn="l">
              <a:lnSpc>
                <a:spcPct val="120000"/>
              </a:lnSpc>
              <a:spcBef>
                <a:spcPts val="500"/>
              </a:spcBef>
              <a:spcAft>
                <a:spcPts val="0"/>
              </a:spcAft>
              <a:buClr>
                <a:schemeClr val="lt1"/>
              </a:buClr>
              <a:buSzPts val="1600"/>
              <a:buNone/>
              <a:defRPr b="1" sz="1600"/>
            </a:lvl4pPr>
            <a:lvl5pPr indent="-228600" lvl="4" marL="2286000" algn="l">
              <a:lnSpc>
                <a:spcPct val="120000"/>
              </a:lnSpc>
              <a:spcBef>
                <a:spcPts val="500"/>
              </a:spcBef>
              <a:spcAft>
                <a:spcPts val="0"/>
              </a:spcAft>
              <a:buClr>
                <a:schemeClr val="lt1"/>
              </a:buClr>
              <a:buSzPts val="1600"/>
              <a:buNone/>
              <a:defRPr b="1" sz="1600"/>
            </a:lvl5pPr>
            <a:lvl6pPr indent="-228600" lvl="5" marL="2743200" algn="l">
              <a:lnSpc>
                <a:spcPct val="120000"/>
              </a:lnSpc>
              <a:spcBef>
                <a:spcPts val="500"/>
              </a:spcBef>
              <a:spcAft>
                <a:spcPts val="0"/>
              </a:spcAft>
              <a:buClr>
                <a:schemeClr val="lt1"/>
              </a:buClr>
              <a:buSzPts val="1600"/>
              <a:buNone/>
              <a:defRPr b="1" sz="1600"/>
            </a:lvl6pPr>
            <a:lvl7pPr indent="-228600" lvl="6" marL="3200400" algn="l">
              <a:lnSpc>
                <a:spcPct val="120000"/>
              </a:lnSpc>
              <a:spcBef>
                <a:spcPts val="500"/>
              </a:spcBef>
              <a:spcAft>
                <a:spcPts val="0"/>
              </a:spcAft>
              <a:buClr>
                <a:schemeClr val="lt1"/>
              </a:buClr>
              <a:buSzPts val="1600"/>
              <a:buNone/>
              <a:defRPr b="1" sz="1600"/>
            </a:lvl7pPr>
            <a:lvl8pPr indent="-228600" lvl="7" marL="3657600" algn="l">
              <a:lnSpc>
                <a:spcPct val="120000"/>
              </a:lnSpc>
              <a:spcBef>
                <a:spcPts val="500"/>
              </a:spcBef>
              <a:spcAft>
                <a:spcPts val="0"/>
              </a:spcAft>
              <a:buClr>
                <a:schemeClr val="lt1"/>
              </a:buClr>
              <a:buSzPts val="1600"/>
              <a:buNone/>
              <a:defRPr b="1" sz="1600"/>
            </a:lvl8pPr>
            <a:lvl9pPr indent="-228600" lvl="8" marL="4114800" algn="l">
              <a:lnSpc>
                <a:spcPct val="120000"/>
              </a:lnSpc>
              <a:spcBef>
                <a:spcPts val="500"/>
              </a:spcBef>
              <a:spcAft>
                <a:spcPts val="0"/>
              </a:spcAft>
              <a:buClr>
                <a:schemeClr val="lt1"/>
              </a:buClr>
              <a:buSzPts val="1600"/>
              <a:buNone/>
              <a:defRPr b="1" sz="1600"/>
            </a:lvl9pPr>
          </a:lstStyle>
          <a:p/>
        </p:txBody>
      </p:sp>
      <p:sp>
        <p:nvSpPr>
          <p:cNvPr id="103" name="Google Shape;103;p31"/>
          <p:cNvSpPr txBox="1"/>
          <p:nvPr>
            <p:ph idx="6" type="body"/>
          </p:nvPr>
        </p:nvSpPr>
        <p:spPr>
          <a:xfrm>
            <a:off x="7976346" y="2911624"/>
            <a:ext cx="3291211" cy="2879576"/>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lt1"/>
              </a:buClr>
              <a:buSzPts val="1400"/>
              <a:buNone/>
              <a:defRPr sz="1400"/>
            </a:lvl1pPr>
            <a:lvl2pPr indent="-228600" lvl="1" marL="914400" algn="l">
              <a:lnSpc>
                <a:spcPct val="120000"/>
              </a:lnSpc>
              <a:spcBef>
                <a:spcPts val="500"/>
              </a:spcBef>
              <a:spcAft>
                <a:spcPts val="0"/>
              </a:spcAft>
              <a:buClr>
                <a:schemeClr val="lt1"/>
              </a:buClr>
              <a:buSzPts val="1200"/>
              <a:buNone/>
              <a:defRPr sz="1200"/>
            </a:lvl2pPr>
            <a:lvl3pPr indent="-228600" lvl="2" marL="1371600" algn="l">
              <a:lnSpc>
                <a:spcPct val="120000"/>
              </a:lnSpc>
              <a:spcBef>
                <a:spcPts val="500"/>
              </a:spcBef>
              <a:spcAft>
                <a:spcPts val="0"/>
              </a:spcAft>
              <a:buClr>
                <a:schemeClr val="lt1"/>
              </a:buClr>
              <a:buSzPts val="1000"/>
              <a:buNone/>
              <a:defRPr sz="1000"/>
            </a:lvl3pPr>
            <a:lvl4pPr indent="-228600" lvl="3" marL="1828800" algn="l">
              <a:lnSpc>
                <a:spcPct val="120000"/>
              </a:lnSpc>
              <a:spcBef>
                <a:spcPts val="500"/>
              </a:spcBef>
              <a:spcAft>
                <a:spcPts val="0"/>
              </a:spcAft>
              <a:buClr>
                <a:schemeClr val="lt1"/>
              </a:buClr>
              <a:buSzPts val="900"/>
              <a:buNone/>
              <a:defRPr sz="900"/>
            </a:lvl4pPr>
            <a:lvl5pPr indent="-228600" lvl="4" marL="2286000" algn="l">
              <a:lnSpc>
                <a:spcPct val="120000"/>
              </a:lnSpc>
              <a:spcBef>
                <a:spcPts val="500"/>
              </a:spcBef>
              <a:spcAft>
                <a:spcPts val="0"/>
              </a:spcAft>
              <a:buClr>
                <a:schemeClr val="lt1"/>
              </a:buClr>
              <a:buSzPts val="900"/>
              <a:buNone/>
              <a:defRPr sz="900"/>
            </a:lvl5pPr>
            <a:lvl6pPr indent="-228600" lvl="5" marL="2743200" algn="l">
              <a:lnSpc>
                <a:spcPct val="120000"/>
              </a:lnSpc>
              <a:spcBef>
                <a:spcPts val="500"/>
              </a:spcBef>
              <a:spcAft>
                <a:spcPts val="0"/>
              </a:spcAft>
              <a:buClr>
                <a:schemeClr val="lt1"/>
              </a:buClr>
              <a:buSzPts val="900"/>
              <a:buNone/>
              <a:defRPr sz="900"/>
            </a:lvl6pPr>
            <a:lvl7pPr indent="-228600" lvl="6" marL="3200400" algn="l">
              <a:lnSpc>
                <a:spcPct val="120000"/>
              </a:lnSpc>
              <a:spcBef>
                <a:spcPts val="500"/>
              </a:spcBef>
              <a:spcAft>
                <a:spcPts val="0"/>
              </a:spcAft>
              <a:buClr>
                <a:schemeClr val="lt1"/>
              </a:buClr>
              <a:buSzPts val="900"/>
              <a:buNone/>
              <a:defRPr sz="900"/>
            </a:lvl7pPr>
            <a:lvl8pPr indent="-228600" lvl="7" marL="3657600" algn="l">
              <a:lnSpc>
                <a:spcPct val="120000"/>
              </a:lnSpc>
              <a:spcBef>
                <a:spcPts val="500"/>
              </a:spcBef>
              <a:spcAft>
                <a:spcPts val="0"/>
              </a:spcAft>
              <a:buClr>
                <a:schemeClr val="lt1"/>
              </a:buClr>
              <a:buSzPts val="900"/>
              <a:buNone/>
              <a:defRPr sz="900"/>
            </a:lvl8pPr>
            <a:lvl9pPr indent="-228600" lvl="8" marL="4114800" algn="l">
              <a:lnSpc>
                <a:spcPct val="120000"/>
              </a:lnSpc>
              <a:spcBef>
                <a:spcPts val="500"/>
              </a:spcBef>
              <a:spcAft>
                <a:spcPts val="0"/>
              </a:spcAft>
              <a:buClr>
                <a:schemeClr val="lt1"/>
              </a:buClr>
              <a:buSzPts val="900"/>
              <a:buNone/>
              <a:defRPr sz="900"/>
            </a:lvl9pPr>
          </a:lstStyle>
          <a:p/>
        </p:txBody>
      </p:sp>
      <p:sp>
        <p:nvSpPr>
          <p:cNvPr id="104" name="Google Shape;104;p31"/>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5" name="Google Shape;105;p31"/>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6" name="Google Shape;106;p31"/>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Picture Column">
  <p:cSld name="3 Picture Column">
    <p:spTree>
      <p:nvGrpSpPr>
        <p:cNvPr id="107" name="Shape 107"/>
        <p:cNvGrpSpPr/>
        <p:nvPr/>
      </p:nvGrpSpPr>
      <p:grpSpPr>
        <a:xfrm>
          <a:off x="0" y="0"/>
          <a:ext cx="0" cy="0"/>
          <a:chOff x="0" y="0"/>
          <a:chExt cx="0" cy="0"/>
        </a:xfrm>
      </p:grpSpPr>
      <p:sp>
        <p:nvSpPr>
          <p:cNvPr id="108" name="Google Shape;108;p32"/>
          <p:cNvSpPr txBox="1"/>
          <p:nvPr>
            <p:ph type="title"/>
          </p:nvPr>
        </p:nvSpPr>
        <p:spPr>
          <a:xfrm>
            <a:off x="913795" y="609600"/>
            <a:ext cx="10353762" cy="1325563"/>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9" name="Google Shape;109;p32"/>
          <p:cNvSpPr txBox="1"/>
          <p:nvPr>
            <p:ph idx="1" type="body"/>
          </p:nvPr>
        </p:nvSpPr>
        <p:spPr>
          <a:xfrm>
            <a:off x="913795" y="4195899"/>
            <a:ext cx="3298955" cy="576262"/>
          </a:xfrm>
          <a:prstGeom prst="rect">
            <a:avLst/>
          </a:prstGeom>
          <a:noFill/>
          <a:ln>
            <a:noFill/>
          </a:ln>
        </p:spPr>
        <p:txBody>
          <a:bodyPr anchorCtr="0" anchor="b" bIns="45700" lIns="91425" spcFirstLastPara="1" rIns="91425" wrap="square" tIns="45700">
            <a:noAutofit/>
          </a:bodyPr>
          <a:lstStyle>
            <a:lvl1pPr indent="-228600" lvl="0" marL="457200" algn="ctr">
              <a:lnSpc>
                <a:spcPct val="100000"/>
              </a:lnSpc>
              <a:spcBef>
                <a:spcPts val="1000"/>
              </a:spcBef>
              <a:spcAft>
                <a:spcPts val="0"/>
              </a:spcAft>
              <a:buClr>
                <a:schemeClr val="lt1"/>
              </a:buClr>
              <a:buSzPts val="2000"/>
              <a:buNone/>
              <a:defRPr b="0" sz="2000">
                <a:solidFill>
                  <a:schemeClr val="lt1"/>
                </a:solidFill>
              </a:defRPr>
            </a:lvl1pPr>
            <a:lvl2pPr indent="-228600" lvl="1" marL="914400" algn="l">
              <a:lnSpc>
                <a:spcPct val="120000"/>
              </a:lnSpc>
              <a:spcBef>
                <a:spcPts val="500"/>
              </a:spcBef>
              <a:spcAft>
                <a:spcPts val="0"/>
              </a:spcAft>
              <a:buClr>
                <a:schemeClr val="lt1"/>
              </a:buClr>
              <a:buSzPts val="2000"/>
              <a:buNone/>
              <a:defRPr b="1" sz="2000"/>
            </a:lvl2pPr>
            <a:lvl3pPr indent="-228600" lvl="2" marL="1371600" algn="l">
              <a:lnSpc>
                <a:spcPct val="120000"/>
              </a:lnSpc>
              <a:spcBef>
                <a:spcPts val="500"/>
              </a:spcBef>
              <a:spcAft>
                <a:spcPts val="0"/>
              </a:spcAft>
              <a:buClr>
                <a:schemeClr val="lt1"/>
              </a:buClr>
              <a:buSzPts val="1800"/>
              <a:buNone/>
              <a:defRPr b="1" sz="1800"/>
            </a:lvl3pPr>
            <a:lvl4pPr indent="-228600" lvl="3" marL="1828800" algn="l">
              <a:lnSpc>
                <a:spcPct val="120000"/>
              </a:lnSpc>
              <a:spcBef>
                <a:spcPts val="500"/>
              </a:spcBef>
              <a:spcAft>
                <a:spcPts val="0"/>
              </a:spcAft>
              <a:buClr>
                <a:schemeClr val="lt1"/>
              </a:buClr>
              <a:buSzPts val="1600"/>
              <a:buNone/>
              <a:defRPr b="1" sz="1600"/>
            </a:lvl4pPr>
            <a:lvl5pPr indent="-228600" lvl="4" marL="2286000" algn="l">
              <a:lnSpc>
                <a:spcPct val="120000"/>
              </a:lnSpc>
              <a:spcBef>
                <a:spcPts val="500"/>
              </a:spcBef>
              <a:spcAft>
                <a:spcPts val="0"/>
              </a:spcAft>
              <a:buClr>
                <a:schemeClr val="lt1"/>
              </a:buClr>
              <a:buSzPts val="1600"/>
              <a:buNone/>
              <a:defRPr b="1" sz="1600"/>
            </a:lvl5pPr>
            <a:lvl6pPr indent="-228600" lvl="5" marL="2743200" algn="l">
              <a:lnSpc>
                <a:spcPct val="120000"/>
              </a:lnSpc>
              <a:spcBef>
                <a:spcPts val="500"/>
              </a:spcBef>
              <a:spcAft>
                <a:spcPts val="0"/>
              </a:spcAft>
              <a:buClr>
                <a:schemeClr val="lt1"/>
              </a:buClr>
              <a:buSzPts val="1600"/>
              <a:buNone/>
              <a:defRPr b="1" sz="1600"/>
            </a:lvl6pPr>
            <a:lvl7pPr indent="-228600" lvl="6" marL="3200400" algn="l">
              <a:lnSpc>
                <a:spcPct val="120000"/>
              </a:lnSpc>
              <a:spcBef>
                <a:spcPts val="500"/>
              </a:spcBef>
              <a:spcAft>
                <a:spcPts val="0"/>
              </a:spcAft>
              <a:buClr>
                <a:schemeClr val="lt1"/>
              </a:buClr>
              <a:buSzPts val="1600"/>
              <a:buNone/>
              <a:defRPr b="1" sz="1600"/>
            </a:lvl7pPr>
            <a:lvl8pPr indent="-228600" lvl="7" marL="3657600" algn="l">
              <a:lnSpc>
                <a:spcPct val="120000"/>
              </a:lnSpc>
              <a:spcBef>
                <a:spcPts val="500"/>
              </a:spcBef>
              <a:spcAft>
                <a:spcPts val="0"/>
              </a:spcAft>
              <a:buClr>
                <a:schemeClr val="lt1"/>
              </a:buClr>
              <a:buSzPts val="1600"/>
              <a:buNone/>
              <a:defRPr b="1" sz="1600"/>
            </a:lvl8pPr>
            <a:lvl9pPr indent="-228600" lvl="8" marL="4114800" algn="l">
              <a:lnSpc>
                <a:spcPct val="120000"/>
              </a:lnSpc>
              <a:spcBef>
                <a:spcPts val="500"/>
              </a:spcBef>
              <a:spcAft>
                <a:spcPts val="0"/>
              </a:spcAft>
              <a:buClr>
                <a:schemeClr val="lt1"/>
              </a:buClr>
              <a:buSzPts val="1600"/>
              <a:buNone/>
              <a:defRPr b="1" sz="1600"/>
            </a:lvl9pPr>
          </a:lstStyle>
          <a:p/>
        </p:txBody>
      </p:sp>
      <p:sp>
        <p:nvSpPr>
          <p:cNvPr id="110" name="Google Shape;110;p32"/>
          <p:cNvSpPr/>
          <p:nvPr>
            <p:ph idx="2" type="pic"/>
          </p:nvPr>
        </p:nvSpPr>
        <p:spPr>
          <a:xfrm>
            <a:off x="1092020" y="2298987"/>
            <a:ext cx="2940050" cy="1524000"/>
          </a:xfrm>
          <a:prstGeom prst="roundRect">
            <a:avLst>
              <a:gd fmla="val 0" name="adj"/>
            </a:avLst>
          </a:prstGeom>
          <a:noFill/>
          <a:ln cap="sq" cmpd="sng" w="14605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sp>
      <p:sp>
        <p:nvSpPr>
          <p:cNvPr id="111" name="Google Shape;111;p32"/>
          <p:cNvSpPr txBox="1"/>
          <p:nvPr>
            <p:ph idx="3" type="body"/>
          </p:nvPr>
        </p:nvSpPr>
        <p:spPr>
          <a:xfrm>
            <a:off x="913795" y="4772161"/>
            <a:ext cx="3298955" cy="1019038"/>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lt1"/>
              </a:buClr>
              <a:buSzPts val="1400"/>
              <a:buNone/>
              <a:defRPr sz="1400"/>
            </a:lvl1pPr>
            <a:lvl2pPr indent="-228600" lvl="1" marL="914400" algn="l">
              <a:lnSpc>
                <a:spcPct val="120000"/>
              </a:lnSpc>
              <a:spcBef>
                <a:spcPts val="500"/>
              </a:spcBef>
              <a:spcAft>
                <a:spcPts val="0"/>
              </a:spcAft>
              <a:buClr>
                <a:schemeClr val="lt1"/>
              </a:buClr>
              <a:buSzPts val="1200"/>
              <a:buNone/>
              <a:defRPr sz="1200"/>
            </a:lvl2pPr>
            <a:lvl3pPr indent="-228600" lvl="2" marL="1371600" algn="l">
              <a:lnSpc>
                <a:spcPct val="120000"/>
              </a:lnSpc>
              <a:spcBef>
                <a:spcPts val="500"/>
              </a:spcBef>
              <a:spcAft>
                <a:spcPts val="0"/>
              </a:spcAft>
              <a:buClr>
                <a:schemeClr val="lt1"/>
              </a:buClr>
              <a:buSzPts val="1000"/>
              <a:buNone/>
              <a:defRPr sz="1000"/>
            </a:lvl3pPr>
            <a:lvl4pPr indent="-228600" lvl="3" marL="1828800" algn="l">
              <a:lnSpc>
                <a:spcPct val="120000"/>
              </a:lnSpc>
              <a:spcBef>
                <a:spcPts val="500"/>
              </a:spcBef>
              <a:spcAft>
                <a:spcPts val="0"/>
              </a:spcAft>
              <a:buClr>
                <a:schemeClr val="lt1"/>
              </a:buClr>
              <a:buSzPts val="900"/>
              <a:buNone/>
              <a:defRPr sz="900"/>
            </a:lvl4pPr>
            <a:lvl5pPr indent="-228600" lvl="4" marL="2286000" algn="l">
              <a:lnSpc>
                <a:spcPct val="120000"/>
              </a:lnSpc>
              <a:spcBef>
                <a:spcPts val="500"/>
              </a:spcBef>
              <a:spcAft>
                <a:spcPts val="0"/>
              </a:spcAft>
              <a:buClr>
                <a:schemeClr val="lt1"/>
              </a:buClr>
              <a:buSzPts val="900"/>
              <a:buNone/>
              <a:defRPr sz="900"/>
            </a:lvl5pPr>
            <a:lvl6pPr indent="-228600" lvl="5" marL="2743200" algn="l">
              <a:lnSpc>
                <a:spcPct val="120000"/>
              </a:lnSpc>
              <a:spcBef>
                <a:spcPts val="500"/>
              </a:spcBef>
              <a:spcAft>
                <a:spcPts val="0"/>
              </a:spcAft>
              <a:buClr>
                <a:schemeClr val="lt1"/>
              </a:buClr>
              <a:buSzPts val="900"/>
              <a:buNone/>
              <a:defRPr sz="900"/>
            </a:lvl6pPr>
            <a:lvl7pPr indent="-228600" lvl="6" marL="3200400" algn="l">
              <a:lnSpc>
                <a:spcPct val="120000"/>
              </a:lnSpc>
              <a:spcBef>
                <a:spcPts val="500"/>
              </a:spcBef>
              <a:spcAft>
                <a:spcPts val="0"/>
              </a:spcAft>
              <a:buClr>
                <a:schemeClr val="lt1"/>
              </a:buClr>
              <a:buSzPts val="900"/>
              <a:buNone/>
              <a:defRPr sz="900"/>
            </a:lvl7pPr>
            <a:lvl8pPr indent="-228600" lvl="7" marL="3657600" algn="l">
              <a:lnSpc>
                <a:spcPct val="120000"/>
              </a:lnSpc>
              <a:spcBef>
                <a:spcPts val="500"/>
              </a:spcBef>
              <a:spcAft>
                <a:spcPts val="0"/>
              </a:spcAft>
              <a:buClr>
                <a:schemeClr val="lt1"/>
              </a:buClr>
              <a:buSzPts val="900"/>
              <a:buNone/>
              <a:defRPr sz="900"/>
            </a:lvl8pPr>
            <a:lvl9pPr indent="-228600" lvl="8" marL="4114800" algn="l">
              <a:lnSpc>
                <a:spcPct val="120000"/>
              </a:lnSpc>
              <a:spcBef>
                <a:spcPts val="500"/>
              </a:spcBef>
              <a:spcAft>
                <a:spcPts val="0"/>
              </a:spcAft>
              <a:buClr>
                <a:schemeClr val="lt1"/>
              </a:buClr>
              <a:buSzPts val="900"/>
              <a:buNone/>
              <a:defRPr sz="900"/>
            </a:lvl9pPr>
          </a:lstStyle>
          <a:p/>
        </p:txBody>
      </p:sp>
      <p:sp>
        <p:nvSpPr>
          <p:cNvPr id="112" name="Google Shape;112;p32"/>
          <p:cNvSpPr txBox="1"/>
          <p:nvPr>
            <p:ph idx="4" type="body"/>
          </p:nvPr>
        </p:nvSpPr>
        <p:spPr>
          <a:xfrm>
            <a:off x="4442701" y="4195899"/>
            <a:ext cx="3298983" cy="576262"/>
          </a:xfrm>
          <a:prstGeom prst="rect">
            <a:avLst/>
          </a:prstGeom>
          <a:noFill/>
          <a:ln>
            <a:noFill/>
          </a:ln>
        </p:spPr>
        <p:txBody>
          <a:bodyPr anchorCtr="0" anchor="b" bIns="45700" lIns="91425" spcFirstLastPara="1" rIns="91425" wrap="square" tIns="45700">
            <a:noAutofit/>
          </a:bodyPr>
          <a:lstStyle>
            <a:lvl1pPr indent="-228600" lvl="0" marL="457200" algn="ctr">
              <a:lnSpc>
                <a:spcPct val="100000"/>
              </a:lnSpc>
              <a:spcBef>
                <a:spcPts val="1000"/>
              </a:spcBef>
              <a:spcAft>
                <a:spcPts val="0"/>
              </a:spcAft>
              <a:buClr>
                <a:schemeClr val="lt1"/>
              </a:buClr>
              <a:buSzPts val="2000"/>
              <a:buNone/>
              <a:defRPr b="0" sz="2000">
                <a:solidFill>
                  <a:schemeClr val="lt1"/>
                </a:solidFill>
              </a:defRPr>
            </a:lvl1pPr>
            <a:lvl2pPr indent="-228600" lvl="1" marL="914400" algn="l">
              <a:lnSpc>
                <a:spcPct val="120000"/>
              </a:lnSpc>
              <a:spcBef>
                <a:spcPts val="500"/>
              </a:spcBef>
              <a:spcAft>
                <a:spcPts val="0"/>
              </a:spcAft>
              <a:buClr>
                <a:schemeClr val="lt1"/>
              </a:buClr>
              <a:buSzPts val="2000"/>
              <a:buNone/>
              <a:defRPr b="1" sz="2000"/>
            </a:lvl2pPr>
            <a:lvl3pPr indent="-228600" lvl="2" marL="1371600" algn="l">
              <a:lnSpc>
                <a:spcPct val="120000"/>
              </a:lnSpc>
              <a:spcBef>
                <a:spcPts val="500"/>
              </a:spcBef>
              <a:spcAft>
                <a:spcPts val="0"/>
              </a:spcAft>
              <a:buClr>
                <a:schemeClr val="lt1"/>
              </a:buClr>
              <a:buSzPts val="1800"/>
              <a:buNone/>
              <a:defRPr b="1" sz="1800"/>
            </a:lvl3pPr>
            <a:lvl4pPr indent="-228600" lvl="3" marL="1828800" algn="l">
              <a:lnSpc>
                <a:spcPct val="120000"/>
              </a:lnSpc>
              <a:spcBef>
                <a:spcPts val="500"/>
              </a:spcBef>
              <a:spcAft>
                <a:spcPts val="0"/>
              </a:spcAft>
              <a:buClr>
                <a:schemeClr val="lt1"/>
              </a:buClr>
              <a:buSzPts val="1600"/>
              <a:buNone/>
              <a:defRPr b="1" sz="1600"/>
            </a:lvl4pPr>
            <a:lvl5pPr indent="-228600" lvl="4" marL="2286000" algn="l">
              <a:lnSpc>
                <a:spcPct val="120000"/>
              </a:lnSpc>
              <a:spcBef>
                <a:spcPts val="500"/>
              </a:spcBef>
              <a:spcAft>
                <a:spcPts val="0"/>
              </a:spcAft>
              <a:buClr>
                <a:schemeClr val="lt1"/>
              </a:buClr>
              <a:buSzPts val="1600"/>
              <a:buNone/>
              <a:defRPr b="1" sz="1600"/>
            </a:lvl5pPr>
            <a:lvl6pPr indent="-228600" lvl="5" marL="2743200" algn="l">
              <a:lnSpc>
                <a:spcPct val="120000"/>
              </a:lnSpc>
              <a:spcBef>
                <a:spcPts val="500"/>
              </a:spcBef>
              <a:spcAft>
                <a:spcPts val="0"/>
              </a:spcAft>
              <a:buClr>
                <a:schemeClr val="lt1"/>
              </a:buClr>
              <a:buSzPts val="1600"/>
              <a:buNone/>
              <a:defRPr b="1" sz="1600"/>
            </a:lvl6pPr>
            <a:lvl7pPr indent="-228600" lvl="6" marL="3200400" algn="l">
              <a:lnSpc>
                <a:spcPct val="120000"/>
              </a:lnSpc>
              <a:spcBef>
                <a:spcPts val="500"/>
              </a:spcBef>
              <a:spcAft>
                <a:spcPts val="0"/>
              </a:spcAft>
              <a:buClr>
                <a:schemeClr val="lt1"/>
              </a:buClr>
              <a:buSzPts val="1600"/>
              <a:buNone/>
              <a:defRPr b="1" sz="1600"/>
            </a:lvl7pPr>
            <a:lvl8pPr indent="-228600" lvl="7" marL="3657600" algn="l">
              <a:lnSpc>
                <a:spcPct val="120000"/>
              </a:lnSpc>
              <a:spcBef>
                <a:spcPts val="500"/>
              </a:spcBef>
              <a:spcAft>
                <a:spcPts val="0"/>
              </a:spcAft>
              <a:buClr>
                <a:schemeClr val="lt1"/>
              </a:buClr>
              <a:buSzPts val="1600"/>
              <a:buNone/>
              <a:defRPr b="1" sz="1600"/>
            </a:lvl8pPr>
            <a:lvl9pPr indent="-228600" lvl="8" marL="4114800" algn="l">
              <a:lnSpc>
                <a:spcPct val="120000"/>
              </a:lnSpc>
              <a:spcBef>
                <a:spcPts val="500"/>
              </a:spcBef>
              <a:spcAft>
                <a:spcPts val="0"/>
              </a:spcAft>
              <a:buClr>
                <a:schemeClr val="lt1"/>
              </a:buClr>
              <a:buSzPts val="1600"/>
              <a:buNone/>
              <a:defRPr b="1" sz="1600"/>
            </a:lvl9pPr>
          </a:lstStyle>
          <a:p/>
        </p:txBody>
      </p:sp>
      <p:sp>
        <p:nvSpPr>
          <p:cNvPr id="113" name="Google Shape;113;p32"/>
          <p:cNvSpPr/>
          <p:nvPr>
            <p:ph idx="5" type="pic"/>
          </p:nvPr>
        </p:nvSpPr>
        <p:spPr>
          <a:xfrm>
            <a:off x="4568996" y="2298987"/>
            <a:ext cx="2930525" cy="1524000"/>
          </a:xfrm>
          <a:prstGeom prst="roundRect">
            <a:avLst>
              <a:gd fmla="val 0" name="adj"/>
            </a:avLst>
          </a:prstGeom>
          <a:noFill/>
          <a:ln cap="sq" cmpd="sng" w="14605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sp>
      <p:sp>
        <p:nvSpPr>
          <p:cNvPr id="114" name="Google Shape;114;p32"/>
          <p:cNvSpPr txBox="1"/>
          <p:nvPr>
            <p:ph idx="6" type="body"/>
          </p:nvPr>
        </p:nvSpPr>
        <p:spPr>
          <a:xfrm>
            <a:off x="4441348" y="4772160"/>
            <a:ext cx="3300336" cy="1019038"/>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lt1"/>
              </a:buClr>
              <a:buSzPts val="1400"/>
              <a:buNone/>
              <a:defRPr sz="1400"/>
            </a:lvl1pPr>
            <a:lvl2pPr indent="-228600" lvl="1" marL="914400" algn="l">
              <a:lnSpc>
                <a:spcPct val="120000"/>
              </a:lnSpc>
              <a:spcBef>
                <a:spcPts val="500"/>
              </a:spcBef>
              <a:spcAft>
                <a:spcPts val="0"/>
              </a:spcAft>
              <a:buClr>
                <a:schemeClr val="lt1"/>
              </a:buClr>
              <a:buSzPts val="1200"/>
              <a:buNone/>
              <a:defRPr sz="1200"/>
            </a:lvl2pPr>
            <a:lvl3pPr indent="-228600" lvl="2" marL="1371600" algn="l">
              <a:lnSpc>
                <a:spcPct val="120000"/>
              </a:lnSpc>
              <a:spcBef>
                <a:spcPts val="500"/>
              </a:spcBef>
              <a:spcAft>
                <a:spcPts val="0"/>
              </a:spcAft>
              <a:buClr>
                <a:schemeClr val="lt1"/>
              </a:buClr>
              <a:buSzPts val="1000"/>
              <a:buNone/>
              <a:defRPr sz="1000"/>
            </a:lvl3pPr>
            <a:lvl4pPr indent="-228600" lvl="3" marL="1828800" algn="l">
              <a:lnSpc>
                <a:spcPct val="120000"/>
              </a:lnSpc>
              <a:spcBef>
                <a:spcPts val="500"/>
              </a:spcBef>
              <a:spcAft>
                <a:spcPts val="0"/>
              </a:spcAft>
              <a:buClr>
                <a:schemeClr val="lt1"/>
              </a:buClr>
              <a:buSzPts val="900"/>
              <a:buNone/>
              <a:defRPr sz="900"/>
            </a:lvl4pPr>
            <a:lvl5pPr indent="-228600" lvl="4" marL="2286000" algn="l">
              <a:lnSpc>
                <a:spcPct val="120000"/>
              </a:lnSpc>
              <a:spcBef>
                <a:spcPts val="500"/>
              </a:spcBef>
              <a:spcAft>
                <a:spcPts val="0"/>
              </a:spcAft>
              <a:buClr>
                <a:schemeClr val="lt1"/>
              </a:buClr>
              <a:buSzPts val="900"/>
              <a:buNone/>
              <a:defRPr sz="900"/>
            </a:lvl5pPr>
            <a:lvl6pPr indent="-228600" lvl="5" marL="2743200" algn="l">
              <a:lnSpc>
                <a:spcPct val="120000"/>
              </a:lnSpc>
              <a:spcBef>
                <a:spcPts val="500"/>
              </a:spcBef>
              <a:spcAft>
                <a:spcPts val="0"/>
              </a:spcAft>
              <a:buClr>
                <a:schemeClr val="lt1"/>
              </a:buClr>
              <a:buSzPts val="900"/>
              <a:buNone/>
              <a:defRPr sz="900"/>
            </a:lvl6pPr>
            <a:lvl7pPr indent="-228600" lvl="6" marL="3200400" algn="l">
              <a:lnSpc>
                <a:spcPct val="120000"/>
              </a:lnSpc>
              <a:spcBef>
                <a:spcPts val="500"/>
              </a:spcBef>
              <a:spcAft>
                <a:spcPts val="0"/>
              </a:spcAft>
              <a:buClr>
                <a:schemeClr val="lt1"/>
              </a:buClr>
              <a:buSzPts val="900"/>
              <a:buNone/>
              <a:defRPr sz="900"/>
            </a:lvl7pPr>
            <a:lvl8pPr indent="-228600" lvl="7" marL="3657600" algn="l">
              <a:lnSpc>
                <a:spcPct val="120000"/>
              </a:lnSpc>
              <a:spcBef>
                <a:spcPts val="500"/>
              </a:spcBef>
              <a:spcAft>
                <a:spcPts val="0"/>
              </a:spcAft>
              <a:buClr>
                <a:schemeClr val="lt1"/>
              </a:buClr>
              <a:buSzPts val="900"/>
              <a:buNone/>
              <a:defRPr sz="900"/>
            </a:lvl8pPr>
            <a:lvl9pPr indent="-228600" lvl="8" marL="4114800" algn="l">
              <a:lnSpc>
                <a:spcPct val="120000"/>
              </a:lnSpc>
              <a:spcBef>
                <a:spcPts val="500"/>
              </a:spcBef>
              <a:spcAft>
                <a:spcPts val="0"/>
              </a:spcAft>
              <a:buClr>
                <a:schemeClr val="lt1"/>
              </a:buClr>
              <a:buSzPts val="900"/>
              <a:buNone/>
              <a:defRPr sz="900"/>
            </a:lvl9pPr>
          </a:lstStyle>
          <a:p/>
        </p:txBody>
      </p:sp>
      <p:sp>
        <p:nvSpPr>
          <p:cNvPr id="115" name="Google Shape;115;p32"/>
          <p:cNvSpPr txBox="1"/>
          <p:nvPr>
            <p:ph idx="7" type="body"/>
          </p:nvPr>
        </p:nvSpPr>
        <p:spPr>
          <a:xfrm>
            <a:off x="7973423" y="4195899"/>
            <a:ext cx="3289900" cy="576262"/>
          </a:xfrm>
          <a:prstGeom prst="rect">
            <a:avLst/>
          </a:prstGeom>
          <a:noFill/>
          <a:ln>
            <a:noFill/>
          </a:ln>
        </p:spPr>
        <p:txBody>
          <a:bodyPr anchorCtr="0" anchor="b" bIns="45700" lIns="91425" spcFirstLastPara="1" rIns="91425" wrap="square" tIns="45700">
            <a:noAutofit/>
          </a:bodyPr>
          <a:lstStyle>
            <a:lvl1pPr indent="-228600" lvl="0" marL="457200" algn="ctr">
              <a:lnSpc>
                <a:spcPct val="100000"/>
              </a:lnSpc>
              <a:spcBef>
                <a:spcPts val="1000"/>
              </a:spcBef>
              <a:spcAft>
                <a:spcPts val="0"/>
              </a:spcAft>
              <a:buClr>
                <a:schemeClr val="lt1"/>
              </a:buClr>
              <a:buSzPts val="2000"/>
              <a:buNone/>
              <a:defRPr b="0" sz="2000">
                <a:solidFill>
                  <a:schemeClr val="lt1"/>
                </a:solidFill>
              </a:defRPr>
            </a:lvl1pPr>
            <a:lvl2pPr indent="-228600" lvl="1" marL="914400" algn="l">
              <a:lnSpc>
                <a:spcPct val="120000"/>
              </a:lnSpc>
              <a:spcBef>
                <a:spcPts val="500"/>
              </a:spcBef>
              <a:spcAft>
                <a:spcPts val="0"/>
              </a:spcAft>
              <a:buClr>
                <a:schemeClr val="lt1"/>
              </a:buClr>
              <a:buSzPts val="2000"/>
              <a:buNone/>
              <a:defRPr b="1" sz="2000"/>
            </a:lvl2pPr>
            <a:lvl3pPr indent="-228600" lvl="2" marL="1371600" algn="l">
              <a:lnSpc>
                <a:spcPct val="120000"/>
              </a:lnSpc>
              <a:spcBef>
                <a:spcPts val="500"/>
              </a:spcBef>
              <a:spcAft>
                <a:spcPts val="0"/>
              </a:spcAft>
              <a:buClr>
                <a:schemeClr val="lt1"/>
              </a:buClr>
              <a:buSzPts val="1800"/>
              <a:buNone/>
              <a:defRPr b="1" sz="1800"/>
            </a:lvl3pPr>
            <a:lvl4pPr indent="-228600" lvl="3" marL="1828800" algn="l">
              <a:lnSpc>
                <a:spcPct val="120000"/>
              </a:lnSpc>
              <a:spcBef>
                <a:spcPts val="500"/>
              </a:spcBef>
              <a:spcAft>
                <a:spcPts val="0"/>
              </a:spcAft>
              <a:buClr>
                <a:schemeClr val="lt1"/>
              </a:buClr>
              <a:buSzPts val="1600"/>
              <a:buNone/>
              <a:defRPr b="1" sz="1600"/>
            </a:lvl4pPr>
            <a:lvl5pPr indent="-228600" lvl="4" marL="2286000" algn="l">
              <a:lnSpc>
                <a:spcPct val="120000"/>
              </a:lnSpc>
              <a:spcBef>
                <a:spcPts val="500"/>
              </a:spcBef>
              <a:spcAft>
                <a:spcPts val="0"/>
              </a:spcAft>
              <a:buClr>
                <a:schemeClr val="lt1"/>
              </a:buClr>
              <a:buSzPts val="1600"/>
              <a:buNone/>
              <a:defRPr b="1" sz="1600"/>
            </a:lvl5pPr>
            <a:lvl6pPr indent="-228600" lvl="5" marL="2743200" algn="l">
              <a:lnSpc>
                <a:spcPct val="120000"/>
              </a:lnSpc>
              <a:spcBef>
                <a:spcPts val="500"/>
              </a:spcBef>
              <a:spcAft>
                <a:spcPts val="0"/>
              </a:spcAft>
              <a:buClr>
                <a:schemeClr val="lt1"/>
              </a:buClr>
              <a:buSzPts val="1600"/>
              <a:buNone/>
              <a:defRPr b="1" sz="1600"/>
            </a:lvl6pPr>
            <a:lvl7pPr indent="-228600" lvl="6" marL="3200400" algn="l">
              <a:lnSpc>
                <a:spcPct val="120000"/>
              </a:lnSpc>
              <a:spcBef>
                <a:spcPts val="500"/>
              </a:spcBef>
              <a:spcAft>
                <a:spcPts val="0"/>
              </a:spcAft>
              <a:buClr>
                <a:schemeClr val="lt1"/>
              </a:buClr>
              <a:buSzPts val="1600"/>
              <a:buNone/>
              <a:defRPr b="1" sz="1600"/>
            </a:lvl7pPr>
            <a:lvl8pPr indent="-228600" lvl="7" marL="3657600" algn="l">
              <a:lnSpc>
                <a:spcPct val="120000"/>
              </a:lnSpc>
              <a:spcBef>
                <a:spcPts val="500"/>
              </a:spcBef>
              <a:spcAft>
                <a:spcPts val="0"/>
              </a:spcAft>
              <a:buClr>
                <a:schemeClr val="lt1"/>
              </a:buClr>
              <a:buSzPts val="1600"/>
              <a:buNone/>
              <a:defRPr b="1" sz="1600"/>
            </a:lvl8pPr>
            <a:lvl9pPr indent="-228600" lvl="8" marL="4114800" algn="l">
              <a:lnSpc>
                <a:spcPct val="120000"/>
              </a:lnSpc>
              <a:spcBef>
                <a:spcPts val="500"/>
              </a:spcBef>
              <a:spcAft>
                <a:spcPts val="0"/>
              </a:spcAft>
              <a:buClr>
                <a:schemeClr val="lt1"/>
              </a:buClr>
              <a:buSzPts val="1600"/>
              <a:buNone/>
              <a:defRPr b="1" sz="1600"/>
            </a:lvl9pPr>
          </a:lstStyle>
          <a:p/>
        </p:txBody>
      </p:sp>
      <p:sp>
        <p:nvSpPr>
          <p:cNvPr id="116" name="Google Shape;116;p32"/>
          <p:cNvSpPr/>
          <p:nvPr>
            <p:ph idx="8" type="pic"/>
          </p:nvPr>
        </p:nvSpPr>
        <p:spPr>
          <a:xfrm>
            <a:off x="8152803" y="2298987"/>
            <a:ext cx="2932113" cy="1524000"/>
          </a:xfrm>
          <a:prstGeom prst="roundRect">
            <a:avLst>
              <a:gd fmla="val 0" name="adj"/>
            </a:avLst>
          </a:prstGeom>
          <a:noFill/>
          <a:ln cap="sq" cmpd="sng" w="14605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sp>
      <p:sp>
        <p:nvSpPr>
          <p:cNvPr id="117" name="Google Shape;117;p32"/>
          <p:cNvSpPr txBox="1"/>
          <p:nvPr>
            <p:ph idx="9" type="body"/>
          </p:nvPr>
        </p:nvSpPr>
        <p:spPr>
          <a:xfrm>
            <a:off x="7973298" y="4772161"/>
            <a:ext cx="3294258" cy="1019037"/>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lt1"/>
              </a:buClr>
              <a:buSzPts val="1400"/>
              <a:buNone/>
              <a:defRPr sz="1400"/>
            </a:lvl1pPr>
            <a:lvl2pPr indent="-228600" lvl="1" marL="914400" algn="l">
              <a:lnSpc>
                <a:spcPct val="120000"/>
              </a:lnSpc>
              <a:spcBef>
                <a:spcPts val="500"/>
              </a:spcBef>
              <a:spcAft>
                <a:spcPts val="0"/>
              </a:spcAft>
              <a:buClr>
                <a:schemeClr val="lt1"/>
              </a:buClr>
              <a:buSzPts val="1200"/>
              <a:buNone/>
              <a:defRPr sz="1200"/>
            </a:lvl2pPr>
            <a:lvl3pPr indent="-228600" lvl="2" marL="1371600" algn="l">
              <a:lnSpc>
                <a:spcPct val="120000"/>
              </a:lnSpc>
              <a:spcBef>
                <a:spcPts val="500"/>
              </a:spcBef>
              <a:spcAft>
                <a:spcPts val="0"/>
              </a:spcAft>
              <a:buClr>
                <a:schemeClr val="lt1"/>
              </a:buClr>
              <a:buSzPts val="1000"/>
              <a:buNone/>
              <a:defRPr sz="1000"/>
            </a:lvl3pPr>
            <a:lvl4pPr indent="-228600" lvl="3" marL="1828800" algn="l">
              <a:lnSpc>
                <a:spcPct val="120000"/>
              </a:lnSpc>
              <a:spcBef>
                <a:spcPts val="500"/>
              </a:spcBef>
              <a:spcAft>
                <a:spcPts val="0"/>
              </a:spcAft>
              <a:buClr>
                <a:schemeClr val="lt1"/>
              </a:buClr>
              <a:buSzPts val="900"/>
              <a:buNone/>
              <a:defRPr sz="900"/>
            </a:lvl4pPr>
            <a:lvl5pPr indent="-228600" lvl="4" marL="2286000" algn="l">
              <a:lnSpc>
                <a:spcPct val="120000"/>
              </a:lnSpc>
              <a:spcBef>
                <a:spcPts val="500"/>
              </a:spcBef>
              <a:spcAft>
                <a:spcPts val="0"/>
              </a:spcAft>
              <a:buClr>
                <a:schemeClr val="lt1"/>
              </a:buClr>
              <a:buSzPts val="900"/>
              <a:buNone/>
              <a:defRPr sz="900"/>
            </a:lvl5pPr>
            <a:lvl6pPr indent="-228600" lvl="5" marL="2743200" algn="l">
              <a:lnSpc>
                <a:spcPct val="120000"/>
              </a:lnSpc>
              <a:spcBef>
                <a:spcPts val="500"/>
              </a:spcBef>
              <a:spcAft>
                <a:spcPts val="0"/>
              </a:spcAft>
              <a:buClr>
                <a:schemeClr val="lt1"/>
              </a:buClr>
              <a:buSzPts val="900"/>
              <a:buNone/>
              <a:defRPr sz="900"/>
            </a:lvl6pPr>
            <a:lvl7pPr indent="-228600" lvl="6" marL="3200400" algn="l">
              <a:lnSpc>
                <a:spcPct val="120000"/>
              </a:lnSpc>
              <a:spcBef>
                <a:spcPts val="500"/>
              </a:spcBef>
              <a:spcAft>
                <a:spcPts val="0"/>
              </a:spcAft>
              <a:buClr>
                <a:schemeClr val="lt1"/>
              </a:buClr>
              <a:buSzPts val="900"/>
              <a:buNone/>
              <a:defRPr sz="900"/>
            </a:lvl7pPr>
            <a:lvl8pPr indent="-228600" lvl="7" marL="3657600" algn="l">
              <a:lnSpc>
                <a:spcPct val="120000"/>
              </a:lnSpc>
              <a:spcBef>
                <a:spcPts val="500"/>
              </a:spcBef>
              <a:spcAft>
                <a:spcPts val="0"/>
              </a:spcAft>
              <a:buClr>
                <a:schemeClr val="lt1"/>
              </a:buClr>
              <a:buSzPts val="900"/>
              <a:buNone/>
              <a:defRPr sz="900"/>
            </a:lvl8pPr>
            <a:lvl9pPr indent="-228600" lvl="8" marL="4114800" algn="l">
              <a:lnSpc>
                <a:spcPct val="120000"/>
              </a:lnSpc>
              <a:spcBef>
                <a:spcPts val="500"/>
              </a:spcBef>
              <a:spcAft>
                <a:spcPts val="0"/>
              </a:spcAft>
              <a:buClr>
                <a:schemeClr val="lt1"/>
              </a:buClr>
              <a:buSzPts val="900"/>
              <a:buNone/>
              <a:defRPr sz="900"/>
            </a:lvl9pPr>
          </a:lstStyle>
          <a:p/>
        </p:txBody>
      </p:sp>
      <p:sp>
        <p:nvSpPr>
          <p:cNvPr id="118" name="Google Shape;118;p32"/>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9" name="Google Shape;119;p32"/>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0" name="Google Shape;120;p32"/>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21" name="Shape 121"/>
        <p:cNvGrpSpPr/>
        <p:nvPr/>
      </p:nvGrpSpPr>
      <p:grpSpPr>
        <a:xfrm>
          <a:off x="0" y="0"/>
          <a:ext cx="0" cy="0"/>
          <a:chOff x="0" y="0"/>
          <a:chExt cx="0" cy="0"/>
        </a:xfrm>
      </p:grpSpPr>
      <p:sp>
        <p:nvSpPr>
          <p:cNvPr id="122" name="Google Shape;122;p33"/>
          <p:cNvSpPr txBox="1"/>
          <p:nvPr>
            <p:ph type="title"/>
          </p:nvPr>
        </p:nvSpPr>
        <p:spPr>
          <a:xfrm>
            <a:off x="913795" y="609600"/>
            <a:ext cx="10353761" cy="1326321"/>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3" name="Google Shape;123;p33"/>
          <p:cNvSpPr txBox="1"/>
          <p:nvPr>
            <p:ph idx="1" type="body"/>
          </p:nvPr>
        </p:nvSpPr>
        <p:spPr>
          <a:xfrm rot="5400000">
            <a:off x="4243108" y="-1233249"/>
            <a:ext cx="3695136" cy="10353762"/>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lt1"/>
              </a:buClr>
              <a:buSzPts val="1800"/>
              <a:buChar char="•"/>
              <a:defRPr/>
            </a:lvl1pPr>
            <a:lvl2pPr indent="-342900" lvl="1" marL="914400" algn="l">
              <a:lnSpc>
                <a:spcPct val="120000"/>
              </a:lnSpc>
              <a:spcBef>
                <a:spcPts val="500"/>
              </a:spcBef>
              <a:spcAft>
                <a:spcPts val="0"/>
              </a:spcAft>
              <a:buClr>
                <a:schemeClr val="lt1"/>
              </a:buClr>
              <a:buSzPts val="1800"/>
              <a:buChar char="•"/>
              <a:defRPr/>
            </a:lvl2pPr>
            <a:lvl3pPr indent="-342900" lvl="2" marL="1371600" algn="l">
              <a:lnSpc>
                <a:spcPct val="120000"/>
              </a:lnSpc>
              <a:spcBef>
                <a:spcPts val="500"/>
              </a:spcBef>
              <a:spcAft>
                <a:spcPts val="0"/>
              </a:spcAft>
              <a:buClr>
                <a:schemeClr val="lt1"/>
              </a:buClr>
              <a:buSzPts val="1800"/>
              <a:buChar char="•"/>
              <a:defRPr/>
            </a:lvl3pPr>
            <a:lvl4pPr indent="-342900" lvl="3" marL="1828800" algn="l">
              <a:lnSpc>
                <a:spcPct val="120000"/>
              </a:lnSpc>
              <a:spcBef>
                <a:spcPts val="500"/>
              </a:spcBef>
              <a:spcAft>
                <a:spcPts val="0"/>
              </a:spcAft>
              <a:buClr>
                <a:schemeClr val="lt1"/>
              </a:buClr>
              <a:buSzPts val="1800"/>
              <a:buChar char="•"/>
              <a:defRPr/>
            </a:lvl4pPr>
            <a:lvl5pPr indent="-342900" lvl="4" marL="2286000" algn="l">
              <a:lnSpc>
                <a:spcPct val="120000"/>
              </a:lnSpc>
              <a:spcBef>
                <a:spcPts val="500"/>
              </a:spcBef>
              <a:spcAft>
                <a:spcPts val="0"/>
              </a:spcAft>
              <a:buClr>
                <a:schemeClr val="lt1"/>
              </a:buClr>
              <a:buSzPts val="1800"/>
              <a:buChar char="•"/>
              <a:defRPr/>
            </a:lvl5pPr>
            <a:lvl6pPr indent="-342900" lvl="5" marL="2743200" algn="l">
              <a:lnSpc>
                <a:spcPct val="120000"/>
              </a:lnSpc>
              <a:spcBef>
                <a:spcPts val="500"/>
              </a:spcBef>
              <a:spcAft>
                <a:spcPts val="0"/>
              </a:spcAft>
              <a:buClr>
                <a:schemeClr val="lt1"/>
              </a:buClr>
              <a:buSzPts val="1800"/>
              <a:buChar char="•"/>
              <a:defRPr/>
            </a:lvl6pPr>
            <a:lvl7pPr indent="-342900" lvl="6" marL="3200400" algn="l">
              <a:lnSpc>
                <a:spcPct val="120000"/>
              </a:lnSpc>
              <a:spcBef>
                <a:spcPts val="500"/>
              </a:spcBef>
              <a:spcAft>
                <a:spcPts val="0"/>
              </a:spcAft>
              <a:buClr>
                <a:schemeClr val="lt1"/>
              </a:buClr>
              <a:buSzPts val="1800"/>
              <a:buChar char="•"/>
              <a:defRPr/>
            </a:lvl7pPr>
            <a:lvl8pPr indent="-342900" lvl="7" marL="3657600" algn="l">
              <a:lnSpc>
                <a:spcPct val="120000"/>
              </a:lnSpc>
              <a:spcBef>
                <a:spcPts val="500"/>
              </a:spcBef>
              <a:spcAft>
                <a:spcPts val="0"/>
              </a:spcAft>
              <a:buClr>
                <a:schemeClr val="lt1"/>
              </a:buClr>
              <a:buSzPts val="1800"/>
              <a:buChar char="•"/>
              <a:defRPr/>
            </a:lvl8pPr>
            <a:lvl9pPr indent="-342900" lvl="8" marL="4114800" algn="l">
              <a:lnSpc>
                <a:spcPct val="120000"/>
              </a:lnSpc>
              <a:spcBef>
                <a:spcPts val="500"/>
              </a:spcBef>
              <a:spcAft>
                <a:spcPts val="0"/>
              </a:spcAft>
              <a:buClr>
                <a:schemeClr val="lt1"/>
              </a:buClr>
              <a:buSzPts val="1800"/>
              <a:buChar char="•"/>
              <a:defRPr/>
            </a:lvl9pPr>
          </a:lstStyle>
          <a:p/>
        </p:txBody>
      </p:sp>
      <p:sp>
        <p:nvSpPr>
          <p:cNvPr id="124" name="Google Shape;124;p33"/>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5" name="Google Shape;125;p33"/>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6" name="Google Shape;126;p33"/>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27" name="Shape 127"/>
        <p:cNvGrpSpPr/>
        <p:nvPr/>
      </p:nvGrpSpPr>
      <p:grpSpPr>
        <a:xfrm>
          <a:off x="0" y="0"/>
          <a:ext cx="0" cy="0"/>
          <a:chOff x="0" y="0"/>
          <a:chExt cx="0" cy="0"/>
        </a:xfrm>
      </p:grpSpPr>
      <p:sp>
        <p:nvSpPr>
          <p:cNvPr id="128" name="Google Shape;128;p34"/>
          <p:cNvSpPr txBox="1"/>
          <p:nvPr>
            <p:ph type="title"/>
          </p:nvPr>
        </p:nvSpPr>
        <p:spPr>
          <a:xfrm rot="5400000">
            <a:off x="7405428" y="1929071"/>
            <a:ext cx="5181601" cy="2542657"/>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3400"/>
              <a:buFont typeface="Bookman Old Style"/>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9" name="Google Shape;129;p34"/>
          <p:cNvSpPr txBox="1"/>
          <p:nvPr>
            <p:ph idx="1" type="body"/>
          </p:nvPr>
        </p:nvSpPr>
        <p:spPr>
          <a:xfrm rot="5400000">
            <a:off x="2152346" y="-628953"/>
            <a:ext cx="5181601" cy="7658705"/>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lt1"/>
              </a:buClr>
              <a:buSzPts val="1800"/>
              <a:buChar char="•"/>
              <a:defRPr/>
            </a:lvl1pPr>
            <a:lvl2pPr indent="-342900" lvl="1" marL="914400" algn="l">
              <a:lnSpc>
                <a:spcPct val="120000"/>
              </a:lnSpc>
              <a:spcBef>
                <a:spcPts val="500"/>
              </a:spcBef>
              <a:spcAft>
                <a:spcPts val="0"/>
              </a:spcAft>
              <a:buClr>
                <a:schemeClr val="lt1"/>
              </a:buClr>
              <a:buSzPts val="1800"/>
              <a:buChar char="•"/>
              <a:defRPr/>
            </a:lvl2pPr>
            <a:lvl3pPr indent="-342900" lvl="2" marL="1371600" algn="l">
              <a:lnSpc>
                <a:spcPct val="120000"/>
              </a:lnSpc>
              <a:spcBef>
                <a:spcPts val="500"/>
              </a:spcBef>
              <a:spcAft>
                <a:spcPts val="0"/>
              </a:spcAft>
              <a:buClr>
                <a:schemeClr val="lt1"/>
              </a:buClr>
              <a:buSzPts val="1800"/>
              <a:buChar char="•"/>
              <a:defRPr/>
            </a:lvl3pPr>
            <a:lvl4pPr indent="-342900" lvl="3" marL="1828800" algn="l">
              <a:lnSpc>
                <a:spcPct val="120000"/>
              </a:lnSpc>
              <a:spcBef>
                <a:spcPts val="500"/>
              </a:spcBef>
              <a:spcAft>
                <a:spcPts val="0"/>
              </a:spcAft>
              <a:buClr>
                <a:schemeClr val="lt1"/>
              </a:buClr>
              <a:buSzPts val="1800"/>
              <a:buChar char="•"/>
              <a:defRPr/>
            </a:lvl4pPr>
            <a:lvl5pPr indent="-342900" lvl="4" marL="2286000" algn="l">
              <a:lnSpc>
                <a:spcPct val="120000"/>
              </a:lnSpc>
              <a:spcBef>
                <a:spcPts val="500"/>
              </a:spcBef>
              <a:spcAft>
                <a:spcPts val="0"/>
              </a:spcAft>
              <a:buClr>
                <a:schemeClr val="lt1"/>
              </a:buClr>
              <a:buSzPts val="1800"/>
              <a:buChar char="•"/>
              <a:defRPr/>
            </a:lvl5pPr>
            <a:lvl6pPr indent="-342900" lvl="5" marL="2743200" algn="l">
              <a:lnSpc>
                <a:spcPct val="120000"/>
              </a:lnSpc>
              <a:spcBef>
                <a:spcPts val="500"/>
              </a:spcBef>
              <a:spcAft>
                <a:spcPts val="0"/>
              </a:spcAft>
              <a:buClr>
                <a:schemeClr val="lt1"/>
              </a:buClr>
              <a:buSzPts val="1800"/>
              <a:buChar char="•"/>
              <a:defRPr/>
            </a:lvl6pPr>
            <a:lvl7pPr indent="-342900" lvl="6" marL="3200400" algn="l">
              <a:lnSpc>
                <a:spcPct val="120000"/>
              </a:lnSpc>
              <a:spcBef>
                <a:spcPts val="500"/>
              </a:spcBef>
              <a:spcAft>
                <a:spcPts val="0"/>
              </a:spcAft>
              <a:buClr>
                <a:schemeClr val="lt1"/>
              </a:buClr>
              <a:buSzPts val="1800"/>
              <a:buChar char="•"/>
              <a:defRPr/>
            </a:lvl7pPr>
            <a:lvl8pPr indent="-342900" lvl="7" marL="3657600" algn="l">
              <a:lnSpc>
                <a:spcPct val="120000"/>
              </a:lnSpc>
              <a:spcBef>
                <a:spcPts val="500"/>
              </a:spcBef>
              <a:spcAft>
                <a:spcPts val="0"/>
              </a:spcAft>
              <a:buClr>
                <a:schemeClr val="lt1"/>
              </a:buClr>
              <a:buSzPts val="1800"/>
              <a:buChar char="•"/>
              <a:defRPr/>
            </a:lvl8pPr>
            <a:lvl9pPr indent="-342900" lvl="8" marL="4114800" algn="l">
              <a:lnSpc>
                <a:spcPct val="120000"/>
              </a:lnSpc>
              <a:spcBef>
                <a:spcPts val="500"/>
              </a:spcBef>
              <a:spcAft>
                <a:spcPts val="0"/>
              </a:spcAft>
              <a:buClr>
                <a:schemeClr val="lt1"/>
              </a:buClr>
              <a:buSzPts val="1800"/>
              <a:buChar char="•"/>
              <a:defRPr/>
            </a:lvl9pPr>
          </a:lstStyle>
          <a:p/>
        </p:txBody>
      </p:sp>
      <p:sp>
        <p:nvSpPr>
          <p:cNvPr id="130" name="Google Shape;130;p34"/>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1" name="Google Shape;131;p34"/>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2" name="Google Shape;132;p34"/>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7" name="Shape 17"/>
        <p:cNvGrpSpPr/>
        <p:nvPr/>
      </p:nvGrpSpPr>
      <p:grpSpPr>
        <a:xfrm>
          <a:off x="0" y="0"/>
          <a:ext cx="0" cy="0"/>
          <a:chOff x="0" y="0"/>
          <a:chExt cx="0" cy="0"/>
        </a:xfrm>
      </p:grpSpPr>
      <p:sp>
        <p:nvSpPr>
          <p:cNvPr id="18" name="Google Shape;18;p19"/>
          <p:cNvSpPr txBox="1"/>
          <p:nvPr>
            <p:ph type="ctrTitle"/>
          </p:nvPr>
        </p:nvSpPr>
        <p:spPr>
          <a:xfrm>
            <a:off x="1595269" y="1122363"/>
            <a:ext cx="9001462"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lt1"/>
              </a:buClr>
              <a:buSzPts val="4800"/>
              <a:buFont typeface="Bookman Old Style"/>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 name="Google Shape;19;p19"/>
          <p:cNvSpPr txBox="1"/>
          <p:nvPr>
            <p:ph idx="1" type="subTitle"/>
          </p:nvPr>
        </p:nvSpPr>
        <p:spPr>
          <a:xfrm>
            <a:off x="1595269" y="3602038"/>
            <a:ext cx="9001462" cy="1655762"/>
          </a:xfrm>
          <a:prstGeom prst="rect">
            <a:avLst/>
          </a:prstGeom>
          <a:noFill/>
          <a:ln>
            <a:noFill/>
          </a:ln>
        </p:spPr>
        <p:txBody>
          <a:bodyPr anchorCtr="0" anchor="t" bIns="45700" lIns="91425" spcFirstLastPara="1" rIns="91425" wrap="square" tIns="45700">
            <a:normAutofit/>
          </a:bodyPr>
          <a:lstStyle>
            <a:lvl1pPr lvl="0" algn="ctr">
              <a:lnSpc>
                <a:spcPct val="120000"/>
              </a:lnSpc>
              <a:spcBef>
                <a:spcPts val="1000"/>
              </a:spcBef>
              <a:spcAft>
                <a:spcPts val="0"/>
              </a:spcAft>
              <a:buClr>
                <a:schemeClr val="lt1"/>
              </a:buClr>
              <a:buSzPts val="2400"/>
              <a:buNone/>
              <a:defRPr sz="2400"/>
            </a:lvl1pPr>
            <a:lvl2pPr lvl="1" algn="ctr">
              <a:lnSpc>
                <a:spcPct val="120000"/>
              </a:lnSpc>
              <a:spcBef>
                <a:spcPts val="500"/>
              </a:spcBef>
              <a:spcAft>
                <a:spcPts val="0"/>
              </a:spcAft>
              <a:buClr>
                <a:schemeClr val="lt1"/>
              </a:buClr>
              <a:buSzPts val="2000"/>
              <a:buNone/>
              <a:defRPr sz="2000"/>
            </a:lvl2pPr>
            <a:lvl3pPr lvl="2" algn="ctr">
              <a:lnSpc>
                <a:spcPct val="120000"/>
              </a:lnSpc>
              <a:spcBef>
                <a:spcPts val="500"/>
              </a:spcBef>
              <a:spcAft>
                <a:spcPts val="0"/>
              </a:spcAft>
              <a:buClr>
                <a:schemeClr val="lt1"/>
              </a:buClr>
              <a:buSzPts val="1800"/>
              <a:buNone/>
              <a:defRPr sz="1800"/>
            </a:lvl3pPr>
            <a:lvl4pPr lvl="3" algn="ctr">
              <a:lnSpc>
                <a:spcPct val="120000"/>
              </a:lnSpc>
              <a:spcBef>
                <a:spcPts val="500"/>
              </a:spcBef>
              <a:spcAft>
                <a:spcPts val="0"/>
              </a:spcAft>
              <a:buClr>
                <a:schemeClr val="lt1"/>
              </a:buClr>
              <a:buSzPts val="1600"/>
              <a:buNone/>
              <a:defRPr sz="1600"/>
            </a:lvl4pPr>
            <a:lvl5pPr lvl="4" algn="ctr">
              <a:lnSpc>
                <a:spcPct val="120000"/>
              </a:lnSpc>
              <a:spcBef>
                <a:spcPts val="500"/>
              </a:spcBef>
              <a:spcAft>
                <a:spcPts val="0"/>
              </a:spcAft>
              <a:buClr>
                <a:schemeClr val="lt1"/>
              </a:buClr>
              <a:buSzPts val="1600"/>
              <a:buNone/>
              <a:defRPr sz="1600"/>
            </a:lvl5pPr>
            <a:lvl6pPr lvl="5" algn="ctr">
              <a:lnSpc>
                <a:spcPct val="120000"/>
              </a:lnSpc>
              <a:spcBef>
                <a:spcPts val="500"/>
              </a:spcBef>
              <a:spcAft>
                <a:spcPts val="0"/>
              </a:spcAft>
              <a:buClr>
                <a:schemeClr val="lt1"/>
              </a:buClr>
              <a:buSzPts val="1600"/>
              <a:buNone/>
              <a:defRPr sz="1600"/>
            </a:lvl6pPr>
            <a:lvl7pPr lvl="6" algn="ctr">
              <a:lnSpc>
                <a:spcPct val="120000"/>
              </a:lnSpc>
              <a:spcBef>
                <a:spcPts val="500"/>
              </a:spcBef>
              <a:spcAft>
                <a:spcPts val="0"/>
              </a:spcAft>
              <a:buClr>
                <a:schemeClr val="lt1"/>
              </a:buClr>
              <a:buSzPts val="1600"/>
              <a:buNone/>
              <a:defRPr sz="1600"/>
            </a:lvl7pPr>
            <a:lvl8pPr lvl="7" algn="ctr">
              <a:lnSpc>
                <a:spcPct val="120000"/>
              </a:lnSpc>
              <a:spcBef>
                <a:spcPts val="500"/>
              </a:spcBef>
              <a:spcAft>
                <a:spcPts val="0"/>
              </a:spcAft>
              <a:buClr>
                <a:schemeClr val="lt1"/>
              </a:buClr>
              <a:buSzPts val="1600"/>
              <a:buNone/>
              <a:defRPr sz="1600"/>
            </a:lvl8pPr>
            <a:lvl9pPr lvl="8" algn="ctr">
              <a:lnSpc>
                <a:spcPct val="120000"/>
              </a:lnSpc>
              <a:spcBef>
                <a:spcPts val="500"/>
              </a:spcBef>
              <a:spcAft>
                <a:spcPts val="0"/>
              </a:spcAft>
              <a:buClr>
                <a:schemeClr val="lt1"/>
              </a:buClr>
              <a:buSzPts val="1600"/>
              <a:buNone/>
              <a:defRPr sz="1600"/>
            </a:lvl9pPr>
          </a:lstStyle>
          <a:p/>
        </p:txBody>
      </p:sp>
      <p:sp>
        <p:nvSpPr>
          <p:cNvPr id="20" name="Google Shape;20;p19"/>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19"/>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19"/>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3" name="Shape 23"/>
        <p:cNvGrpSpPr/>
        <p:nvPr/>
      </p:nvGrpSpPr>
      <p:grpSpPr>
        <a:xfrm>
          <a:off x="0" y="0"/>
          <a:ext cx="0" cy="0"/>
          <a:chOff x="0" y="0"/>
          <a:chExt cx="0" cy="0"/>
        </a:xfrm>
      </p:grpSpPr>
      <p:sp>
        <p:nvSpPr>
          <p:cNvPr id="24" name="Google Shape;24;p20"/>
          <p:cNvSpPr txBox="1"/>
          <p:nvPr>
            <p:ph type="title"/>
          </p:nvPr>
        </p:nvSpPr>
        <p:spPr>
          <a:xfrm>
            <a:off x="1229244" y="657226"/>
            <a:ext cx="9733512" cy="2852737"/>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lt1"/>
              </a:buClr>
              <a:buSzPts val="3400"/>
              <a:buFont typeface="Bookman Old Style"/>
              <a:buNone/>
              <a:defRPr sz="3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 name="Google Shape;25;p20"/>
          <p:cNvSpPr txBox="1"/>
          <p:nvPr>
            <p:ph idx="1" type="body"/>
          </p:nvPr>
        </p:nvSpPr>
        <p:spPr>
          <a:xfrm>
            <a:off x="1229244" y="3602038"/>
            <a:ext cx="9733512" cy="1500187"/>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lt1"/>
              </a:buClr>
              <a:buSzPts val="2400"/>
              <a:buNone/>
              <a:defRPr sz="2400">
                <a:solidFill>
                  <a:schemeClr val="lt1"/>
                </a:solidFill>
              </a:defRPr>
            </a:lvl1pPr>
            <a:lvl2pPr indent="-228600" lvl="1" marL="914400" algn="l">
              <a:lnSpc>
                <a:spcPct val="120000"/>
              </a:lnSpc>
              <a:spcBef>
                <a:spcPts val="500"/>
              </a:spcBef>
              <a:spcAft>
                <a:spcPts val="0"/>
              </a:spcAft>
              <a:buClr>
                <a:schemeClr val="lt1"/>
              </a:buClr>
              <a:buSzPts val="2000"/>
              <a:buNone/>
              <a:defRPr sz="2000">
                <a:solidFill>
                  <a:schemeClr val="lt1"/>
                </a:solidFill>
              </a:defRPr>
            </a:lvl2pPr>
            <a:lvl3pPr indent="-228600" lvl="2" marL="1371600" algn="l">
              <a:lnSpc>
                <a:spcPct val="120000"/>
              </a:lnSpc>
              <a:spcBef>
                <a:spcPts val="500"/>
              </a:spcBef>
              <a:spcAft>
                <a:spcPts val="0"/>
              </a:spcAft>
              <a:buClr>
                <a:schemeClr val="lt1"/>
              </a:buClr>
              <a:buSzPts val="1800"/>
              <a:buNone/>
              <a:defRPr sz="1800">
                <a:solidFill>
                  <a:schemeClr val="lt1"/>
                </a:solidFill>
              </a:defRPr>
            </a:lvl3pPr>
            <a:lvl4pPr indent="-228600" lvl="3" marL="1828800" algn="l">
              <a:lnSpc>
                <a:spcPct val="120000"/>
              </a:lnSpc>
              <a:spcBef>
                <a:spcPts val="500"/>
              </a:spcBef>
              <a:spcAft>
                <a:spcPts val="0"/>
              </a:spcAft>
              <a:buClr>
                <a:schemeClr val="lt1"/>
              </a:buClr>
              <a:buSzPts val="1600"/>
              <a:buNone/>
              <a:defRPr sz="1600">
                <a:solidFill>
                  <a:schemeClr val="lt1"/>
                </a:solidFill>
              </a:defRPr>
            </a:lvl4pPr>
            <a:lvl5pPr indent="-228600" lvl="4" marL="2286000" algn="l">
              <a:lnSpc>
                <a:spcPct val="120000"/>
              </a:lnSpc>
              <a:spcBef>
                <a:spcPts val="500"/>
              </a:spcBef>
              <a:spcAft>
                <a:spcPts val="0"/>
              </a:spcAft>
              <a:buClr>
                <a:schemeClr val="lt1"/>
              </a:buClr>
              <a:buSzPts val="1600"/>
              <a:buNone/>
              <a:defRPr sz="1600">
                <a:solidFill>
                  <a:schemeClr val="lt1"/>
                </a:solidFill>
              </a:defRPr>
            </a:lvl5pPr>
            <a:lvl6pPr indent="-228600" lvl="5" marL="2743200" algn="l">
              <a:lnSpc>
                <a:spcPct val="120000"/>
              </a:lnSpc>
              <a:spcBef>
                <a:spcPts val="500"/>
              </a:spcBef>
              <a:spcAft>
                <a:spcPts val="0"/>
              </a:spcAft>
              <a:buClr>
                <a:schemeClr val="lt1"/>
              </a:buClr>
              <a:buSzPts val="1600"/>
              <a:buNone/>
              <a:defRPr sz="1600">
                <a:solidFill>
                  <a:schemeClr val="lt1"/>
                </a:solidFill>
              </a:defRPr>
            </a:lvl6pPr>
            <a:lvl7pPr indent="-228600" lvl="6" marL="3200400" algn="l">
              <a:lnSpc>
                <a:spcPct val="120000"/>
              </a:lnSpc>
              <a:spcBef>
                <a:spcPts val="500"/>
              </a:spcBef>
              <a:spcAft>
                <a:spcPts val="0"/>
              </a:spcAft>
              <a:buClr>
                <a:schemeClr val="lt1"/>
              </a:buClr>
              <a:buSzPts val="1600"/>
              <a:buNone/>
              <a:defRPr sz="1600">
                <a:solidFill>
                  <a:schemeClr val="lt1"/>
                </a:solidFill>
              </a:defRPr>
            </a:lvl7pPr>
            <a:lvl8pPr indent="-228600" lvl="7" marL="3657600" algn="l">
              <a:lnSpc>
                <a:spcPct val="120000"/>
              </a:lnSpc>
              <a:spcBef>
                <a:spcPts val="500"/>
              </a:spcBef>
              <a:spcAft>
                <a:spcPts val="0"/>
              </a:spcAft>
              <a:buClr>
                <a:schemeClr val="lt1"/>
              </a:buClr>
              <a:buSzPts val="1600"/>
              <a:buNone/>
              <a:defRPr sz="1600">
                <a:solidFill>
                  <a:schemeClr val="lt1"/>
                </a:solidFill>
              </a:defRPr>
            </a:lvl8pPr>
            <a:lvl9pPr indent="-228600" lvl="8" marL="4114800" algn="l">
              <a:lnSpc>
                <a:spcPct val="120000"/>
              </a:lnSpc>
              <a:spcBef>
                <a:spcPts val="500"/>
              </a:spcBef>
              <a:spcAft>
                <a:spcPts val="0"/>
              </a:spcAft>
              <a:buClr>
                <a:schemeClr val="lt1"/>
              </a:buClr>
              <a:buSzPts val="1600"/>
              <a:buNone/>
              <a:defRPr sz="1600">
                <a:solidFill>
                  <a:schemeClr val="lt1"/>
                </a:solidFill>
              </a:defRPr>
            </a:lvl9pPr>
          </a:lstStyle>
          <a:p/>
        </p:txBody>
      </p:sp>
      <p:sp>
        <p:nvSpPr>
          <p:cNvPr id="26" name="Google Shape;26;p20"/>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20"/>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20"/>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9" name="Shape 29"/>
        <p:cNvGrpSpPr/>
        <p:nvPr/>
      </p:nvGrpSpPr>
      <p:grpSpPr>
        <a:xfrm>
          <a:off x="0" y="0"/>
          <a:ext cx="0" cy="0"/>
          <a:chOff x="0" y="0"/>
          <a:chExt cx="0" cy="0"/>
        </a:xfrm>
      </p:grpSpPr>
      <p:sp>
        <p:nvSpPr>
          <p:cNvPr id="30" name="Google Shape;30;p21"/>
          <p:cNvSpPr txBox="1"/>
          <p:nvPr>
            <p:ph type="title"/>
          </p:nvPr>
        </p:nvSpPr>
        <p:spPr>
          <a:xfrm>
            <a:off x="913795" y="609600"/>
            <a:ext cx="10353761" cy="1326321"/>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1" name="Google Shape;31;p21"/>
          <p:cNvSpPr txBox="1"/>
          <p:nvPr>
            <p:ph idx="1" type="body"/>
          </p:nvPr>
        </p:nvSpPr>
        <p:spPr>
          <a:xfrm>
            <a:off x="913795" y="2088319"/>
            <a:ext cx="5106004" cy="3702881"/>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lt1"/>
              </a:buClr>
              <a:buSzPts val="1800"/>
              <a:buChar char="•"/>
              <a:defRPr/>
            </a:lvl1pPr>
            <a:lvl2pPr indent="-342900" lvl="1" marL="914400" algn="l">
              <a:lnSpc>
                <a:spcPct val="120000"/>
              </a:lnSpc>
              <a:spcBef>
                <a:spcPts val="500"/>
              </a:spcBef>
              <a:spcAft>
                <a:spcPts val="0"/>
              </a:spcAft>
              <a:buClr>
                <a:schemeClr val="lt1"/>
              </a:buClr>
              <a:buSzPts val="1800"/>
              <a:buChar char="•"/>
              <a:defRPr/>
            </a:lvl2pPr>
            <a:lvl3pPr indent="-342900" lvl="2" marL="1371600" algn="l">
              <a:lnSpc>
                <a:spcPct val="120000"/>
              </a:lnSpc>
              <a:spcBef>
                <a:spcPts val="500"/>
              </a:spcBef>
              <a:spcAft>
                <a:spcPts val="0"/>
              </a:spcAft>
              <a:buClr>
                <a:schemeClr val="lt1"/>
              </a:buClr>
              <a:buSzPts val="1800"/>
              <a:buChar char="•"/>
              <a:defRPr/>
            </a:lvl3pPr>
            <a:lvl4pPr indent="-342900" lvl="3" marL="1828800" algn="l">
              <a:lnSpc>
                <a:spcPct val="120000"/>
              </a:lnSpc>
              <a:spcBef>
                <a:spcPts val="500"/>
              </a:spcBef>
              <a:spcAft>
                <a:spcPts val="0"/>
              </a:spcAft>
              <a:buClr>
                <a:schemeClr val="lt1"/>
              </a:buClr>
              <a:buSzPts val="1800"/>
              <a:buChar char="•"/>
              <a:defRPr/>
            </a:lvl4pPr>
            <a:lvl5pPr indent="-342900" lvl="4" marL="2286000" algn="l">
              <a:lnSpc>
                <a:spcPct val="120000"/>
              </a:lnSpc>
              <a:spcBef>
                <a:spcPts val="500"/>
              </a:spcBef>
              <a:spcAft>
                <a:spcPts val="0"/>
              </a:spcAft>
              <a:buClr>
                <a:schemeClr val="lt1"/>
              </a:buClr>
              <a:buSzPts val="1800"/>
              <a:buChar char="•"/>
              <a:defRPr/>
            </a:lvl5pPr>
            <a:lvl6pPr indent="-342900" lvl="5" marL="2743200" algn="l">
              <a:lnSpc>
                <a:spcPct val="120000"/>
              </a:lnSpc>
              <a:spcBef>
                <a:spcPts val="500"/>
              </a:spcBef>
              <a:spcAft>
                <a:spcPts val="0"/>
              </a:spcAft>
              <a:buClr>
                <a:schemeClr val="lt1"/>
              </a:buClr>
              <a:buSzPts val="1800"/>
              <a:buChar char="•"/>
              <a:defRPr/>
            </a:lvl6pPr>
            <a:lvl7pPr indent="-342900" lvl="6" marL="3200400" algn="l">
              <a:lnSpc>
                <a:spcPct val="120000"/>
              </a:lnSpc>
              <a:spcBef>
                <a:spcPts val="500"/>
              </a:spcBef>
              <a:spcAft>
                <a:spcPts val="0"/>
              </a:spcAft>
              <a:buClr>
                <a:schemeClr val="lt1"/>
              </a:buClr>
              <a:buSzPts val="1800"/>
              <a:buChar char="•"/>
              <a:defRPr/>
            </a:lvl7pPr>
            <a:lvl8pPr indent="-342900" lvl="7" marL="3657600" algn="l">
              <a:lnSpc>
                <a:spcPct val="120000"/>
              </a:lnSpc>
              <a:spcBef>
                <a:spcPts val="500"/>
              </a:spcBef>
              <a:spcAft>
                <a:spcPts val="0"/>
              </a:spcAft>
              <a:buClr>
                <a:schemeClr val="lt1"/>
              </a:buClr>
              <a:buSzPts val="1800"/>
              <a:buChar char="•"/>
              <a:defRPr/>
            </a:lvl8pPr>
            <a:lvl9pPr indent="-342900" lvl="8" marL="4114800" algn="l">
              <a:lnSpc>
                <a:spcPct val="120000"/>
              </a:lnSpc>
              <a:spcBef>
                <a:spcPts val="500"/>
              </a:spcBef>
              <a:spcAft>
                <a:spcPts val="0"/>
              </a:spcAft>
              <a:buClr>
                <a:schemeClr val="lt1"/>
              </a:buClr>
              <a:buSzPts val="1800"/>
              <a:buChar char="•"/>
              <a:defRPr/>
            </a:lvl9pPr>
          </a:lstStyle>
          <a:p/>
        </p:txBody>
      </p:sp>
      <p:sp>
        <p:nvSpPr>
          <p:cNvPr id="32" name="Google Shape;32;p21"/>
          <p:cNvSpPr txBox="1"/>
          <p:nvPr>
            <p:ph idx="2" type="body"/>
          </p:nvPr>
        </p:nvSpPr>
        <p:spPr>
          <a:xfrm>
            <a:off x="6173403" y="2088319"/>
            <a:ext cx="5094154" cy="3702881"/>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lt1"/>
              </a:buClr>
              <a:buSzPts val="1800"/>
              <a:buChar char="•"/>
              <a:defRPr/>
            </a:lvl1pPr>
            <a:lvl2pPr indent="-342900" lvl="1" marL="914400" algn="l">
              <a:lnSpc>
                <a:spcPct val="120000"/>
              </a:lnSpc>
              <a:spcBef>
                <a:spcPts val="500"/>
              </a:spcBef>
              <a:spcAft>
                <a:spcPts val="0"/>
              </a:spcAft>
              <a:buClr>
                <a:schemeClr val="lt1"/>
              </a:buClr>
              <a:buSzPts val="1800"/>
              <a:buChar char="•"/>
              <a:defRPr/>
            </a:lvl2pPr>
            <a:lvl3pPr indent="-342900" lvl="2" marL="1371600" algn="l">
              <a:lnSpc>
                <a:spcPct val="120000"/>
              </a:lnSpc>
              <a:spcBef>
                <a:spcPts val="500"/>
              </a:spcBef>
              <a:spcAft>
                <a:spcPts val="0"/>
              </a:spcAft>
              <a:buClr>
                <a:schemeClr val="lt1"/>
              </a:buClr>
              <a:buSzPts val="1800"/>
              <a:buChar char="•"/>
              <a:defRPr/>
            </a:lvl3pPr>
            <a:lvl4pPr indent="-342900" lvl="3" marL="1828800" algn="l">
              <a:lnSpc>
                <a:spcPct val="120000"/>
              </a:lnSpc>
              <a:spcBef>
                <a:spcPts val="500"/>
              </a:spcBef>
              <a:spcAft>
                <a:spcPts val="0"/>
              </a:spcAft>
              <a:buClr>
                <a:schemeClr val="lt1"/>
              </a:buClr>
              <a:buSzPts val="1800"/>
              <a:buChar char="•"/>
              <a:defRPr/>
            </a:lvl4pPr>
            <a:lvl5pPr indent="-342900" lvl="4" marL="2286000" algn="l">
              <a:lnSpc>
                <a:spcPct val="120000"/>
              </a:lnSpc>
              <a:spcBef>
                <a:spcPts val="500"/>
              </a:spcBef>
              <a:spcAft>
                <a:spcPts val="0"/>
              </a:spcAft>
              <a:buClr>
                <a:schemeClr val="lt1"/>
              </a:buClr>
              <a:buSzPts val="1800"/>
              <a:buChar char="•"/>
              <a:defRPr/>
            </a:lvl5pPr>
            <a:lvl6pPr indent="-342900" lvl="5" marL="2743200" algn="l">
              <a:lnSpc>
                <a:spcPct val="120000"/>
              </a:lnSpc>
              <a:spcBef>
                <a:spcPts val="500"/>
              </a:spcBef>
              <a:spcAft>
                <a:spcPts val="0"/>
              </a:spcAft>
              <a:buClr>
                <a:schemeClr val="lt1"/>
              </a:buClr>
              <a:buSzPts val="1800"/>
              <a:buChar char="•"/>
              <a:defRPr/>
            </a:lvl6pPr>
            <a:lvl7pPr indent="-342900" lvl="6" marL="3200400" algn="l">
              <a:lnSpc>
                <a:spcPct val="120000"/>
              </a:lnSpc>
              <a:spcBef>
                <a:spcPts val="500"/>
              </a:spcBef>
              <a:spcAft>
                <a:spcPts val="0"/>
              </a:spcAft>
              <a:buClr>
                <a:schemeClr val="lt1"/>
              </a:buClr>
              <a:buSzPts val="1800"/>
              <a:buChar char="•"/>
              <a:defRPr/>
            </a:lvl7pPr>
            <a:lvl8pPr indent="-342900" lvl="7" marL="3657600" algn="l">
              <a:lnSpc>
                <a:spcPct val="120000"/>
              </a:lnSpc>
              <a:spcBef>
                <a:spcPts val="500"/>
              </a:spcBef>
              <a:spcAft>
                <a:spcPts val="0"/>
              </a:spcAft>
              <a:buClr>
                <a:schemeClr val="lt1"/>
              </a:buClr>
              <a:buSzPts val="1800"/>
              <a:buChar char="•"/>
              <a:defRPr/>
            </a:lvl8pPr>
            <a:lvl9pPr indent="-342900" lvl="8" marL="4114800" algn="l">
              <a:lnSpc>
                <a:spcPct val="120000"/>
              </a:lnSpc>
              <a:spcBef>
                <a:spcPts val="500"/>
              </a:spcBef>
              <a:spcAft>
                <a:spcPts val="0"/>
              </a:spcAft>
              <a:buClr>
                <a:schemeClr val="lt1"/>
              </a:buClr>
              <a:buSzPts val="1800"/>
              <a:buChar char="•"/>
              <a:defRPr/>
            </a:lvl9pPr>
          </a:lstStyle>
          <a:p/>
        </p:txBody>
      </p:sp>
      <p:sp>
        <p:nvSpPr>
          <p:cNvPr id="33" name="Google Shape;33;p21"/>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21"/>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21"/>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6" name="Shape 36"/>
        <p:cNvGrpSpPr/>
        <p:nvPr/>
      </p:nvGrpSpPr>
      <p:grpSpPr>
        <a:xfrm>
          <a:off x="0" y="0"/>
          <a:ext cx="0" cy="0"/>
          <a:chOff x="0" y="0"/>
          <a:chExt cx="0" cy="0"/>
        </a:xfrm>
      </p:grpSpPr>
      <p:sp>
        <p:nvSpPr>
          <p:cNvPr id="37" name="Google Shape;37;p22"/>
          <p:cNvSpPr txBox="1"/>
          <p:nvPr>
            <p:ph type="title"/>
          </p:nvPr>
        </p:nvSpPr>
        <p:spPr>
          <a:xfrm>
            <a:off x="913795" y="609600"/>
            <a:ext cx="10353761" cy="1325563"/>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8" name="Google Shape;38;p22"/>
          <p:cNvSpPr txBox="1"/>
          <p:nvPr>
            <p:ph idx="1" type="body"/>
          </p:nvPr>
        </p:nvSpPr>
        <p:spPr>
          <a:xfrm>
            <a:off x="1141804" y="2088320"/>
            <a:ext cx="4879199" cy="823912"/>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1000"/>
              </a:spcBef>
              <a:spcAft>
                <a:spcPts val="0"/>
              </a:spcAft>
              <a:buClr>
                <a:schemeClr val="lt1"/>
              </a:buClr>
              <a:buSzPts val="2400"/>
              <a:buNone/>
              <a:defRPr b="1" sz="2400"/>
            </a:lvl1pPr>
            <a:lvl2pPr indent="-228600" lvl="1" marL="914400" algn="l">
              <a:lnSpc>
                <a:spcPct val="120000"/>
              </a:lnSpc>
              <a:spcBef>
                <a:spcPts val="500"/>
              </a:spcBef>
              <a:spcAft>
                <a:spcPts val="0"/>
              </a:spcAft>
              <a:buClr>
                <a:schemeClr val="lt1"/>
              </a:buClr>
              <a:buSzPts val="2000"/>
              <a:buNone/>
              <a:defRPr b="1" sz="2000"/>
            </a:lvl2pPr>
            <a:lvl3pPr indent="-228600" lvl="2" marL="1371600" algn="l">
              <a:lnSpc>
                <a:spcPct val="120000"/>
              </a:lnSpc>
              <a:spcBef>
                <a:spcPts val="500"/>
              </a:spcBef>
              <a:spcAft>
                <a:spcPts val="0"/>
              </a:spcAft>
              <a:buClr>
                <a:schemeClr val="lt1"/>
              </a:buClr>
              <a:buSzPts val="1800"/>
              <a:buNone/>
              <a:defRPr b="1" sz="1800"/>
            </a:lvl3pPr>
            <a:lvl4pPr indent="-228600" lvl="3" marL="1828800" algn="l">
              <a:lnSpc>
                <a:spcPct val="120000"/>
              </a:lnSpc>
              <a:spcBef>
                <a:spcPts val="500"/>
              </a:spcBef>
              <a:spcAft>
                <a:spcPts val="0"/>
              </a:spcAft>
              <a:buClr>
                <a:schemeClr val="lt1"/>
              </a:buClr>
              <a:buSzPts val="1600"/>
              <a:buNone/>
              <a:defRPr b="1" sz="1600"/>
            </a:lvl4pPr>
            <a:lvl5pPr indent="-228600" lvl="4" marL="2286000" algn="l">
              <a:lnSpc>
                <a:spcPct val="120000"/>
              </a:lnSpc>
              <a:spcBef>
                <a:spcPts val="500"/>
              </a:spcBef>
              <a:spcAft>
                <a:spcPts val="0"/>
              </a:spcAft>
              <a:buClr>
                <a:schemeClr val="lt1"/>
              </a:buClr>
              <a:buSzPts val="1600"/>
              <a:buNone/>
              <a:defRPr b="1" sz="1600"/>
            </a:lvl5pPr>
            <a:lvl6pPr indent="-228600" lvl="5" marL="2743200" algn="l">
              <a:lnSpc>
                <a:spcPct val="120000"/>
              </a:lnSpc>
              <a:spcBef>
                <a:spcPts val="500"/>
              </a:spcBef>
              <a:spcAft>
                <a:spcPts val="0"/>
              </a:spcAft>
              <a:buClr>
                <a:schemeClr val="lt1"/>
              </a:buClr>
              <a:buSzPts val="1600"/>
              <a:buNone/>
              <a:defRPr b="1" sz="1600"/>
            </a:lvl6pPr>
            <a:lvl7pPr indent="-228600" lvl="6" marL="3200400" algn="l">
              <a:lnSpc>
                <a:spcPct val="120000"/>
              </a:lnSpc>
              <a:spcBef>
                <a:spcPts val="500"/>
              </a:spcBef>
              <a:spcAft>
                <a:spcPts val="0"/>
              </a:spcAft>
              <a:buClr>
                <a:schemeClr val="lt1"/>
              </a:buClr>
              <a:buSzPts val="1600"/>
              <a:buNone/>
              <a:defRPr b="1" sz="1600"/>
            </a:lvl7pPr>
            <a:lvl8pPr indent="-228600" lvl="7" marL="3657600" algn="l">
              <a:lnSpc>
                <a:spcPct val="120000"/>
              </a:lnSpc>
              <a:spcBef>
                <a:spcPts val="500"/>
              </a:spcBef>
              <a:spcAft>
                <a:spcPts val="0"/>
              </a:spcAft>
              <a:buClr>
                <a:schemeClr val="lt1"/>
              </a:buClr>
              <a:buSzPts val="1600"/>
              <a:buNone/>
              <a:defRPr b="1" sz="1600"/>
            </a:lvl8pPr>
            <a:lvl9pPr indent="-228600" lvl="8" marL="4114800" algn="l">
              <a:lnSpc>
                <a:spcPct val="120000"/>
              </a:lnSpc>
              <a:spcBef>
                <a:spcPts val="500"/>
              </a:spcBef>
              <a:spcAft>
                <a:spcPts val="0"/>
              </a:spcAft>
              <a:buClr>
                <a:schemeClr val="lt1"/>
              </a:buClr>
              <a:buSzPts val="1600"/>
              <a:buNone/>
              <a:defRPr b="1" sz="1600"/>
            </a:lvl9pPr>
          </a:lstStyle>
          <a:p/>
        </p:txBody>
      </p:sp>
      <p:sp>
        <p:nvSpPr>
          <p:cNvPr id="39" name="Google Shape;39;p22"/>
          <p:cNvSpPr txBox="1"/>
          <p:nvPr>
            <p:ph idx="2" type="body"/>
          </p:nvPr>
        </p:nvSpPr>
        <p:spPr>
          <a:xfrm>
            <a:off x="913795" y="2912232"/>
            <a:ext cx="5107208" cy="2878968"/>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lt1"/>
              </a:buClr>
              <a:buSzPts val="1800"/>
              <a:buChar char="•"/>
              <a:defRPr/>
            </a:lvl1pPr>
            <a:lvl2pPr indent="-342900" lvl="1" marL="914400" algn="l">
              <a:lnSpc>
                <a:spcPct val="120000"/>
              </a:lnSpc>
              <a:spcBef>
                <a:spcPts val="500"/>
              </a:spcBef>
              <a:spcAft>
                <a:spcPts val="0"/>
              </a:spcAft>
              <a:buClr>
                <a:schemeClr val="lt1"/>
              </a:buClr>
              <a:buSzPts val="1800"/>
              <a:buChar char="•"/>
              <a:defRPr/>
            </a:lvl2pPr>
            <a:lvl3pPr indent="-342900" lvl="2" marL="1371600" algn="l">
              <a:lnSpc>
                <a:spcPct val="120000"/>
              </a:lnSpc>
              <a:spcBef>
                <a:spcPts val="500"/>
              </a:spcBef>
              <a:spcAft>
                <a:spcPts val="0"/>
              </a:spcAft>
              <a:buClr>
                <a:schemeClr val="lt1"/>
              </a:buClr>
              <a:buSzPts val="1800"/>
              <a:buChar char="•"/>
              <a:defRPr/>
            </a:lvl3pPr>
            <a:lvl4pPr indent="-342900" lvl="3" marL="1828800" algn="l">
              <a:lnSpc>
                <a:spcPct val="120000"/>
              </a:lnSpc>
              <a:spcBef>
                <a:spcPts val="500"/>
              </a:spcBef>
              <a:spcAft>
                <a:spcPts val="0"/>
              </a:spcAft>
              <a:buClr>
                <a:schemeClr val="lt1"/>
              </a:buClr>
              <a:buSzPts val="1800"/>
              <a:buChar char="•"/>
              <a:defRPr/>
            </a:lvl4pPr>
            <a:lvl5pPr indent="-342900" lvl="4" marL="2286000" algn="l">
              <a:lnSpc>
                <a:spcPct val="120000"/>
              </a:lnSpc>
              <a:spcBef>
                <a:spcPts val="500"/>
              </a:spcBef>
              <a:spcAft>
                <a:spcPts val="0"/>
              </a:spcAft>
              <a:buClr>
                <a:schemeClr val="lt1"/>
              </a:buClr>
              <a:buSzPts val="1800"/>
              <a:buChar char="•"/>
              <a:defRPr/>
            </a:lvl5pPr>
            <a:lvl6pPr indent="-342900" lvl="5" marL="2743200" algn="l">
              <a:lnSpc>
                <a:spcPct val="120000"/>
              </a:lnSpc>
              <a:spcBef>
                <a:spcPts val="500"/>
              </a:spcBef>
              <a:spcAft>
                <a:spcPts val="0"/>
              </a:spcAft>
              <a:buClr>
                <a:schemeClr val="lt1"/>
              </a:buClr>
              <a:buSzPts val="1800"/>
              <a:buChar char="•"/>
              <a:defRPr/>
            </a:lvl6pPr>
            <a:lvl7pPr indent="-342900" lvl="6" marL="3200400" algn="l">
              <a:lnSpc>
                <a:spcPct val="120000"/>
              </a:lnSpc>
              <a:spcBef>
                <a:spcPts val="500"/>
              </a:spcBef>
              <a:spcAft>
                <a:spcPts val="0"/>
              </a:spcAft>
              <a:buClr>
                <a:schemeClr val="lt1"/>
              </a:buClr>
              <a:buSzPts val="1800"/>
              <a:buChar char="•"/>
              <a:defRPr/>
            </a:lvl7pPr>
            <a:lvl8pPr indent="-342900" lvl="7" marL="3657600" algn="l">
              <a:lnSpc>
                <a:spcPct val="120000"/>
              </a:lnSpc>
              <a:spcBef>
                <a:spcPts val="500"/>
              </a:spcBef>
              <a:spcAft>
                <a:spcPts val="0"/>
              </a:spcAft>
              <a:buClr>
                <a:schemeClr val="lt1"/>
              </a:buClr>
              <a:buSzPts val="1800"/>
              <a:buChar char="•"/>
              <a:defRPr/>
            </a:lvl8pPr>
            <a:lvl9pPr indent="-342900" lvl="8" marL="4114800" algn="l">
              <a:lnSpc>
                <a:spcPct val="120000"/>
              </a:lnSpc>
              <a:spcBef>
                <a:spcPts val="500"/>
              </a:spcBef>
              <a:spcAft>
                <a:spcPts val="0"/>
              </a:spcAft>
              <a:buClr>
                <a:schemeClr val="lt1"/>
              </a:buClr>
              <a:buSzPts val="1800"/>
              <a:buChar char="•"/>
              <a:defRPr/>
            </a:lvl9pPr>
          </a:lstStyle>
          <a:p/>
        </p:txBody>
      </p:sp>
      <p:sp>
        <p:nvSpPr>
          <p:cNvPr id="40" name="Google Shape;40;p22"/>
          <p:cNvSpPr txBox="1"/>
          <p:nvPr>
            <p:ph idx="3" type="body"/>
          </p:nvPr>
        </p:nvSpPr>
        <p:spPr>
          <a:xfrm>
            <a:off x="6402003" y="2088320"/>
            <a:ext cx="4865554" cy="823912"/>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1000"/>
              </a:spcBef>
              <a:spcAft>
                <a:spcPts val="0"/>
              </a:spcAft>
              <a:buClr>
                <a:schemeClr val="lt1"/>
              </a:buClr>
              <a:buSzPts val="2400"/>
              <a:buNone/>
              <a:defRPr b="1" sz="2400"/>
            </a:lvl1pPr>
            <a:lvl2pPr indent="-228600" lvl="1" marL="914400" algn="l">
              <a:lnSpc>
                <a:spcPct val="120000"/>
              </a:lnSpc>
              <a:spcBef>
                <a:spcPts val="500"/>
              </a:spcBef>
              <a:spcAft>
                <a:spcPts val="0"/>
              </a:spcAft>
              <a:buClr>
                <a:schemeClr val="lt1"/>
              </a:buClr>
              <a:buSzPts val="2000"/>
              <a:buNone/>
              <a:defRPr b="1" sz="2000"/>
            </a:lvl2pPr>
            <a:lvl3pPr indent="-228600" lvl="2" marL="1371600" algn="l">
              <a:lnSpc>
                <a:spcPct val="120000"/>
              </a:lnSpc>
              <a:spcBef>
                <a:spcPts val="500"/>
              </a:spcBef>
              <a:spcAft>
                <a:spcPts val="0"/>
              </a:spcAft>
              <a:buClr>
                <a:schemeClr val="lt1"/>
              </a:buClr>
              <a:buSzPts val="1800"/>
              <a:buNone/>
              <a:defRPr b="1" sz="1800"/>
            </a:lvl3pPr>
            <a:lvl4pPr indent="-228600" lvl="3" marL="1828800" algn="l">
              <a:lnSpc>
                <a:spcPct val="120000"/>
              </a:lnSpc>
              <a:spcBef>
                <a:spcPts val="500"/>
              </a:spcBef>
              <a:spcAft>
                <a:spcPts val="0"/>
              </a:spcAft>
              <a:buClr>
                <a:schemeClr val="lt1"/>
              </a:buClr>
              <a:buSzPts val="1600"/>
              <a:buNone/>
              <a:defRPr b="1" sz="1600"/>
            </a:lvl4pPr>
            <a:lvl5pPr indent="-228600" lvl="4" marL="2286000" algn="l">
              <a:lnSpc>
                <a:spcPct val="120000"/>
              </a:lnSpc>
              <a:spcBef>
                <a:spcPts val="500"/>
              </a:spcBef>
              <a:spcAft>
                <a:spcPts val="0"/>
              </a:spcAft>
              <a:buClr>
                <a:schemeClr val="lt1"/>
              </a:buClr>
              <a:buSzPts val="1600"/>
              <a:buNone/>
              <a:defRPr b="1" sz="1600"/>
            </a:lvl5pPr>
            <a:lvl6pPr indent="-228600" lvl="5" marL="2743200" algn="l">
              <a:lnSpc>
                <a:spcPct val="120000"/>
              </a:lnSpc>
              <a:spcBef>
                <a:spcPts val="500"/>
              </a:spcBef>
              <a:spcAft>
                <a:spcPts val="0"/>
              </a:spcAft>
              <a:buClr>
                <a:schemeClr val="lt1"/>
              </a:buClr>
              <a:buSzPts val="1600"/>
              <a:buNone/>
              <a:defRPr b="1" sz="1600"/>
            </a:lvl6pPr>
            <a:lvl7pPr indent="-228600" lvl="6" marL="3200400" algn="l">
              <a:lnSpc>
                <a:spcPct val="120000"/>
              </a:lnSpc>
              <a:spcBef>
                <a:spcPts val="500"/>
              </a:spcBef>
              <a:spcAft>
                <a:spcPts val="0"/>
              </a:spcAft>
              <a:buClr>
                <a:schemeClr val="lt1"/>
              </a:buClr>
              <a:buSzPts val="1600"/>
              <a:buNone/>
              <a:defRPr b="1" sz="1600"/>
            </a:lvl7pPr>
            <a:lvl8pPr indent="-228600" lvl="7" marL="3657600" algn="l">
              <a:lnSpc>
                <a:spcPct val="120000"/>
              </a:lnSpc>
              <a:spcBef>
                <a:spcPts val="500"/>
              </a:spcBef>
              <a:spcAft>
                <a:spcPts val="0"/>
              </a:spcAft>
              <a:buClr>
                <a:schemeClr val="lt1"/>
              </a:buClr>
              <a:buSzPts val="1600"/>
              <a:buNone/>
              <a:defRPr b="1" sz="1600"/>
            </a:lvl8pPr>
            <a:lvl9pPr indent="-228600" lvl="8" marL="4114800" algn="l">
              <a:lnSpc>
                <a:spcPct val="120000"/>
              </a:lnSpc>
              <a:spcBef>
                <a:spcPts val="500"/>
              </a:spcBef>
              <a:spcAft>
                <a:spcPts val="0"/>
              </a:spcAft>
              <a:buClr>
                <a:schemeClr val="lt1"/>
              </a:buClr>
              <a:buSzPts val="1600"/>
              <a:buNone/>
              <a:defRPr b="1" sz="1600"/>
            </a:lvl9pPr>
          </a:lstStyle>
          <a:p/>
        </p:txBody>
      </p:sp>
      <p:sp>
        <p:nvSpPr>
          <p:cNvPr id="41" name="Google Shape;41;p22"/>
          <p:cNvSpPr txBox="1"/>
          <p:nvPr>
            <p:ph idx="4" type="body"/>
          </p:nvPr>
        </p:nvSpPr>
        <p:spPr>
          <a:xfrm>
            <a:off x="6172200" y="2912232"/>
            <a:ext cx="5095357" cy="2878968"/>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lt1"/>
              </a:buClr>
              <a:buSzPts val="1800"/>
              <a:buChar char="•"/>
              <a:defRPr/>
            </a:lvl1pPr>
            <a:lvl2pPr indent="-342900" lvl="1" marL="914400" algn="l">
              <a:lnSpc>
                <a:spcPct val="120000"/>
              </a:lnSpc>
              <a:spcBef>
                <a:spcPts val="500"/>
              </a:spcBef>
              <a:spcAft>
                <a:spcPts val="0"/>
              </a:spcAft>
              <a:buClr>
                <a:schemeClr val="lt1"/>
              </a:buClr>
              <a:buSzPts val="1800"/>
              <a:buChar char="•"/>
              <a:defRPr/>
            </a:lvl2pPr>
            <a:lvl3pPr indent="-342900" lvl="2" marL="1371600" algn="l">
              <a:lnSpc>
                <a:spcPct val="120000"/>
              </a:lnSpc>
              <a:spcBef>
                <a:spcPts val="500"/>
              </a:spcBef>
              <a:spcAft>
                <a:spcPts val="0"/>
              </a:spcAft>
              <a:buClr>
                <a:schemeClr val="lt1"/>
              </a:buClr>
              <a:buSzPts val="1800"/>
              <a:buChar char="•"/>
              <a:defRPr/>
            </a:lvl3pPr>
            <a:lvl4pPr indent="-342900" lvl="3" marL="1828800" algn="l">
              <a:lnSpc>
                <a:spcPct val="120000"/>
              </a:lnSpc>
              <a:spcBef>
                <a:spcPts val="500"/>
              </a:spcBef>
              <a:spcAft>
                <a:spcPts val="0"/>
              </a:spcAft>
              <a:buClr>
                <a:schemeClr val="lt1"/>
              </a:buClr>
              <a:buSzPts val="1800"/>
              <a:buChar char="•"/>
              <a:defRPr/>
            </a:lvl4pPr>
            <a:lvl5pPr indent="-342900" lvl="4" marL="2286000" algn="l">
              <a:lnSpc>
                <a:spcPct val="120000"/>
              </a:lnSpc>
              <a:spcBef>
                <a:spcPts val="500"/>
              </a:spcBef>
              <a:spcAft>
                <a:spcPts val="0"/>
              </a:spcAft>
              <a:buClr>
                <a:schemeClr val="lt1"/>
              </a:buClr>
              <a:buSzPts val="1800"/>
              <a:buChar char="•"/>
              <a:defRPr/>
            </a:lvl5pPr>
            <a:lvl6pPr indent="-342900" lvl="5" marL="2743200" algn="l">
              <a:lnSpc>
                <a:spcPct val="120000"/>
              </a:lnSpc>
              <a:spcBef>
                <a:spcPts val="500"/>
              </a:spcBef>
              <a:spcAft>
                <a:spcPts val="0"/>
              </a:spcAft>
              <a:buClr>
                <a:schemeClr val="lt1"/>
              </a:buClr>
              <a:buSzPts val="1800"/>
              <a:buChar char="•"/>
              <a:defRPr/>
            </a:lvl6pPr>
            <a:lvl7pPr indent="-342900" lvl="6" marL="3200400" algn="l">
              <a:lnSpc>
                <a:spcPct val="120000"/>
              </a:lnSpc>
              <a:spcBef>
                <a:spcPts val="500"/>
              </a:spcBef>
              <a:spcAft>
                <a:spcPts val="0"/>
              </a:spcAft>
              <a:buClr>
                <a:schemeClr val="lt1"/>
              </a:buClr>
              <a:buSzPts val="1800"/>
              <a:buChar char="•"/>
              <a:defRPr/>
            </a:lvl7pPr>
            <a:lvl8pPr indent="-342900" lvl="7" marL="3657600" algn="l">
              <a:lnSpc>
                <a:spcPct val="120000"/>
              </a:lnSpc>
              <a:spcBef>
                <a:spcPts val="500"/>
              </a:spcBef>
              <a:spcAft>
                <a:spcPts val="0"/>
              </a:spcAft>
              <a:buClr>
                <a:schemeClr val="lt1"/>
              </a:buClr>
              <a:buSzPts val="1800"/>
              <a:buChar char="•"/>
              <a:defRPr/>
            </a:lvl8pPr>
            <a:lvl9pPr indent="-342900" lvl="8" marL="4114800" algn="l">
              <a:lnSpc>
                <a:spcPct val="120000"/>
              </a:lnSpc>
              <a:spcBef>
                <a:spcPts val="500"/>
              </a:spcBef>
              <a:spcAft>
                <a:spcPts val="0"/>
              </a:spcAft>
              <a:buClr>
                <a:schemeClr val="lt1"/>
              </a:buClr>
              <a:buSzPts val="1800"/>
              <a:buChar char="•"/>
              <a:defRPr/>
            </a:lvl9pPr>
          </a:lstStyle>
          <a:p/>
        </p:txBody>
      </p:sp>
      <p:sp>
        <p:nvSpPr>
          <p:cNvPr id="42" name="Google Shape;42;p22"/>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22"/>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22"/>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5" name="Shape 45"/>
        <p:cNvGrpSpPr/>
        <p:nvPr/>
      </p:nvGrpSpPr>
      <p:grpSpPr>
        <a:xfrm>
          <a:off x="0" y="0"/>
          <a:ext cx="0" cy="0"/>
          <a:chOff x="0" y="0"/>
          <a:chExt cx="0" cy="0"/>
        </a:xfrm>
      </p:grpSpPr>
      <p:sp>
        <p:nvSpPr>
          <p:cNvPr id="46" name="Google Shape;46;p23"/>
          <p:cNvSpPr txBox="1"/>
          <p:nvPr>
            <p:ph type="title"/>
          </p:nvPr>
        </p:nvSpPr>
        <p:spPr>
          <a:xfrm>
            <a:off x="913795" y="609600"/>
            <a:ext cx="10353761" cy="1326321"/>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7" name="Google Shape;47;p23"/>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23"/>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23"/>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24"/>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24"/>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24"/>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25"/>
          <p:cNvSpPr txBox="1"/>
          <p:nvPr>
            <p:ph type="title"/>
          </p:nvPr>
        </p:nvSpPr>
        <p:spPr>
          <a:xfrm>
            <a:off x="917228" y="609600"/>
            <a:ext cx="3932237" cy="23622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lt1"/>
              </a:buClr>
              <a:buSzPts val="2800"/>
              <a:buFont typeface="Bookman Old Style"/>
              <a:buNone/>
              <a:defRPr sz="2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25"/>
          <p:cNvSpPr txBox="1"/>
          <p:nvPr>
            <p:ph idx="1" type="body"/>
          </p:nvPr>
        </p:nvSpPr>
        <p:spPr>
          <a:xfrm>
            <a:off x="5078064" y="609600"/>
            <a:ext cx="6189492" cy="5181600"/>
          </a:xfrm>
          <a:prstGeom prst="rect">
            <a:avLst/>
          </a:prstGeom>
          <a:noFill/>
          <a:ln>
            <a:noFill/>
          </a:ln>
        </p:spPr>
        <p:txBody>
          <a:bodyPr anchorCtr="0" anchor="ctr" bIns="45700" lIns="91425" spcFirstLastPara="1" rIns="91425" wrap="square" tIns="45700">
            <a:normAutofit/>
          </a:bodyPr>
          <a:lstStyle>
            <a:lvl1pPr indent="-342900" lvl="0" marL="457200" algn="l">
              <a:lnSpc>
                <a:spcPct val="120000"/>
              </a:lnSpc>
              <a:spcBef>
                <a:spcPts val="1000"/>
              </a:spcBef>
              <a:spcAft>
                <a:spcPts val="0"/>
              </a:spcAft>
              <a:buClr>
                <a:schemeClr val="lt1"/>
              </a:buClr>
              <a:buSzPts val="1800"/>
              <a:buChar char="•"/>
              <a:defRPr/>
            </a:lvl1pPr>
            <a:lvl2pPr indent="-342900" lvl="1" marL="914400" algn="l">
              <a:lnSpc>
                <a:spcPct val="120000"/>
              </a:lnSpc>
              <a:spcBef>
                <a:spcPts val="500"/>
              </a:spcBef>
              <a:spcAft>
                <a:spcPts val="0"/>
              </a:spcAft>
              <a:buClr>
                <a:schemeClr val="lt1"/>
              </a:buClr>
              <a:buSzPts val="1800"/>
              <a:buChar char="•"/>
              <a:defRPr/>
            </a:lvl2pPr>
            <a:lvl3pPr indent="-342900" lvl="2" marL="1371600" algn="l">
              <a:lnSpc>
                <a:spcPct val="120000"/>
              </a:lnSpc>
              <a:spcBef>
                <a:spcPts val="500"/>
              </a:spcBef>
              <a:spcAft>
                <a:spcPts val="0"/>
              </a:spcAft>
              <a:buClr>
                <a:schemeClr val="lt1"/>
              </a:buClr>
              <a:buSzPts val="1800"/>
              <a:buChar char="•"/>
              <a:defRPr/>
            </a:lvl3pPr>
            <a:lvl4pPr indent="-342900" lvl="3" marL="1828800" algn="l">
              <a:lnSpc>
                <a:spcPct val="120000"/>
              </a:lnSpc>
              <a:spcBef>
                <a:spcPts val="500"/>
              </a:spcBef>
              <a:spcAft>
                <a:spcPts val="0"/>
              </a:spcAft>
              <a:buClr>
                <a:schemeClr val="lt1"/>
              </a:buClr>
              <a:buSzPts val="1800"/>
              <a:buChar char="•"/>
              <a:defRPr/>
            </a:lvl4pPr>
            <a:lvl5pPr indent="-342900" lvl="4" marL="2286000" algn="l">
              <a:lnSpc>
                <a:spcPct val="120000"/>
              </a:lnSpc>
              <a:spcBef>
                <a:spcPts val="500"/>
              </a:spcBef>
              <a:spcAft>
                <a:spcPts val="0"/>
              </a:spcAft>
              <a:buClr>
                <a:schemeClr val="lt1"/>
              </a:buClr>
              <a:buSzPts val="1800"/>
              <a:buChar char="•"/>
              <a:defRPr/>
            </a:lvl5pPr>
            <a:lvl6pPr indent="-342900" lvl="5" marL="2743200" algn="l">
              <a:lnSpc>
                <a:spcPct val="120000"/>
              </a:lnSpc>
              <a:spcBef>
                <a:spcPts val="500"/>
              </a:spcBef>
              <a:spcAft>
                <a:spcPts val="0"/>
              </a:spcAft>
              <a:buClr>
                <a:schemeClr val="lt1"/>
              </a:buClr>
              <a:buSzPts val="1800"/>
              <a:buChar char="•"/>
              <a:defRPr/>
            </a:lvl6pPr>
            <a:lvl7pPr indent="-342900" lvl="6" marL="3200400" algn="l">
              <a:lnSpc>
                <a:spcPct val="120000"/>
              </a:lnSpc>
              <a:spcBef>
                <a:spcPts val="500"/>
              </a:spcBef>
              <a:spcAft>
                <a:spcPts val="0"/>
              </a:spcAft>
              <a:buClr>
                <a:schemeClr val="lt1"/>
              </a:buClr>
              <a:buSzPts val="1800"/>
              <a:buChar char="•"/>
              <a:defRPr/>
            </a:lvl7pPr>
            <a:lvl8pPr indent="-342900" lvl="7" marL="3657600" algn="l">
              <a:lnSpc>
                <a:spcPct val="120000"/>
              </a:lnSpc>
              <a:spcBef>
                <a:spcPts val="500"/>
              </a:spcBef>
              <a:spcAft>
                <a:spcPts val="0"/>
              </a:spcAft>
              <a:buClr>
                <a:schemeClr val="lt1"/>
              </a:buClr>
              <a:buSzPts val="1800"/>
              <a:buChar char="•"/>
              <a:defRPr/>
            </a:lvl8pPr>
            <a:lvl9pPr indent="-342900" lvl="8" marL="4114800" algn="l">
              <a:lnSpc>
                <a:spcPct val="120000"/>
              </a:lnSpc>
              <a:spcBef>
                <a:spcPts val="500"/>
              </a:spcBef>
              <a:spcAft>
                <a:spcPts val="0"/>
              </a:spcAft>
              <a:buClr>
                <a:schemeClr val="lt1"/>
              </a:buClr>
              <a:buSzPts val="1800"/>
              <a:buChar char="•"/>
              <a:defRPr/>
            </a:lvl9pPr>
          </a:lstStyle>
          <a:p/>
        </p:txBody>
      </p:sp>
      <p:sp>
        <p:nvSpPr>
          <p:cNvPr id="57" name="Google Shape;57;p25"/>
          <p:cNvSpPr txBox="1"/>
          <p:nvPr>
            <p:ph idx="2" type="body"/>
          </p:nvPr>
        </p:nvSpPr>
        <p:spPr>
          <a:xfrm>
            <a:off x="917228" y="2971800"/>
            <a:ext cx="3932237" cy="2819399"/>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lt1"/>
              </a:buClr>
              <a:buSzPts val="1600"/>
              <a:buNone/>
              <a:defRPr sz="1600"/>
            </a:lvl1pPr>
            <a:lvl2pPr indent="-228600" lvl="1" marL="914400" algn="l">
              <a:lnSpc>
                <a:spcPct val="120000"/>
              </a:lnSpc>
              <a:spcBef>
                <a:spcPts val="500"/>
              </a:spcBef>
              <a:spcAft>
                <a:spcPts val="0"/>
              </a:spcAft>
              <a:buClr>
                <a:schemeClr val="lt1"/>
              </a:buClr>
              <a:buSzPts val="1400"/>
              <a:buNone/>
              <a:defRPr sz="1400"/>
            </a:lvl2pPr>
            <a:lvl3pPr indent="-228600" lvl="2" marL="1371600" algn="l">
              <a:lnSpc>
                <a:spcPct val="120000"/>
              </a:lnSpc>
              <a:spcBef>
                <a:spcPts val="500"/>
              </a:spcBef>
              <a:spcAft>
                <a:spcPts val="0"/>
              </a:spcAft>
              <a:buClr>
                <a:schemeClr val="lt1"/>
              </a:buClr>
              <a:buSzPts val="1200"/>
              <a:buNone/>
              <a:defRPr sz="1200"/>
            </a:lvl3pPr>
            <a:lvl4pPr indent="-228600" lvl="3" marL="1828800" algn="l">
              <a:lnSpc>
                <a:spcPct val="120000"/>
              </a:lnSpc>
              <a:spcBef>
                <a:spcPts val="500"/>
              </a:spcBef>
              <a:spcAft>
                <a:spcPts val="0"/>
              </a:spcAft>
              <a:buClr>
                <a:schemeClr val="lt1"/>
              </a:buClr>
              <a:buSzPts val="1000"/>
              <a:buNone/>
              <a:defRPr sz="1000"/>
            </a:lvl4pPr>
            <a:lvl5pPr indent="-228600" lvl="4" marL="2286000" algn="l">
              <a:lnSpc>
                <a:spcPct val="120000"/>
              </a:lnSpc>
              <a:spcBef>
                <a:spcPts val="500"/>
              </a:spcBef>
              <a:spcAft>
                <a:spcPts val="0"/>
              </a:spcAft>
              <a:buClr>
                <a:schemeClr val="lt1"/>
              </a:buClr>
              <a:buSzPts val="1000"/>
              <a:buNone/>
              <a:defRPr sz="1000"/>
            </a:lvl5pPr>
            <a:lvl6pPr indent="-228600" lvl="5" marL="2743200" algn="l">
              <a:lnSpc>
                <a:spcPct val="120000"/>
              </a:lnSpc>
              <a:spcBef>
                <a:spcPts val="500"/>
              </a:spcBef>
              <a:spcAft>
                <a:spcPts val="0"/>
              </a:spcAft>
              <a:buClr>
                <a:schemeClr val="lt1"/>
              </a:buClr>
              <a:buSzPts val="1000"/>
              <a:buNone/>
              <a:defRPr sz="1000"/>
            </a:lvl6pPr>
            <a:lvl7pPr indent="-228600" lvl="6" marL="3200400" algn="l">
              <a:lnSpc>
                <a:spcPct val="120000"/>
              </a:lnSpc>
              <a:spcBef>
                <a:spcPts val="500"/>
              </a:spcBef>
              <a:spcAft>
                <a:spcPts val="0"/>
              </a:spcAft>
              <a:buClr>
                <a:schemeClr val="lt1"/>
              </a:buClr>
              <a:buSzPts val="1000"/>
              <a:buNone/>
              <a:defRPr sz="1000"/>
            </a:lvl7pPr>
            <a:lvl8pPr indent="-228600" lvl="7" marL="3657600" algn="l">
              <a:lnSpc>
                <a:spcPct val="120000"/>
              </a:lnSpc>
              <a:spcBef>
                <a:spcPts val="500"/>
              </a:spcBef>
              <a:spcAft>
                <a:spcPts val="0"/>
              </a:spcAft>
              <a:buClr>
                <a:schemeClr val="lt1"/>
              </a:buClr>
              <a:buSzPts val="1000"/>
              <a:buNone/>
              <a:defRPr sz="1000"/>
            </a:lvl8pPr>
            <a:lvl9pPr indent="-228600" lvl="8" marL="4114800" algn="l">
              <a:lnSpc>
                <a:spcPct val="120000"/>
              </a:lnSpc>
              <a:spcBef>
                <a:spcPts val="500"/>
              </a:spcBef>
              <a:spcAft>
                <a:spcPts val="0"/>
              </a:spcAft>
              <a:buClr>
                <a:schemeClr val="lt1"/>
              </a:buClr>
              <a:buSzPts val="1000"/>
              <a:buNone/>
              <a:defRPr sz="1000"/>
            </a:lvl9pPr>
          </a:lstStyle>
          <a:p/>
        </p:txBody>
      </p:sp>
      <p:sp>
        <p:nvSpPr>
          <p:cNvPr id="58" name="Google Shape;58;p25"/>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25"/>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25"/>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26"/>
          <p:cNvSpPr txBox="1"/>
          <p:nvPr>
            <p:ph type="title"/>
          </p:nvPr>
        </p:nvSpPr>
        <p:spPr>
          <a:xfrm>
            <a:off x="917227" y="609600"/>
            <a:ext cx="5929773" cy="23622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lt1"/>
              </a:buClr>
              <a:buSzPts val="3200"/>
              <a:buFont typeface="Bookman Old Style"/>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26"/>
          <p:cNvSpPr/>
          <p:nvPr>
            <p:ph idx="2" type="pic"/>
          </p:nvPr>
        </p:nvSpPr>
        <p:spPr>
          <a:xfrm>
            <a:off x="7424804" y="758881"/>
            <a:ext cx="3255356" cy="4883038"/>
          </a:xfrm>
          <a:prstGeom prst="rect">
            <a:avLst/>
          </a:prstGeom>
          <a:noFill/>
          <a:ln cap="sq" cmpd="sng" w="19050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sp>
      <p:sp>
        <p:nvSpPr>
          <p:cNvPr id="64" name="Google Shape;64;p26"/>
          <p:cNvSpPr txBox="1"/>
          <p:nvPr>
            <p:ph idx="1" type="body"/>
          </p:nvPr>
        </p:nvSpPr>
        <p:spPr>
          <a:xfrm>
            <a:off x="913794" y="2971800"/>
            <a:ext cx="5934950" cy="2819400"/>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lt1"/>
              </a:buClr>
              <a:buSzPts val="1800"/>
              <a:buNone/>
              <a:defRPr sz="1800"/>
            </a:lvl1pPr>
            <a:lvl2pPr indent="-228600" lvl="1" marL="914400" algn="l">
              <a:lnSpc>
                <a:spcPct val="120000"/>
              </a:lnSpc>
              <a:spcBef>
                <a:spcPts val="500"/>
              </a:spcBef>
              <a:spcAft>
                <a:spcPts val="0"/>
              </a:spcAft>
              <a:buClr>
                <a:schemeClr val="lt1"/>
              </a:buClr>
              <a:buSzPts val="1400"/>
              <a:buNone/>
              <a:defRPr sz="1400"/>
            </a:lvl2pPr>
            <a:lvl3pPr indent="-228600" lvl="2" marL="1371600" algn="l">
              <a:lnSpc>
                <a:spcPct val="120000"/>
              </a:lnSpc>
              <a:spcBef>
                <a:spcPts val="500"/>
              </a:spcBef>
              <a:spcAft>
                <a:spcPts val="0"/>
              </a:spcAft>
              <a:buClr>
                <a:schemeClr val="lt1"/>
              </a:buClr>
              <a:buSzPts val="1200"/>
              <a:buNone/>
              <a:defRPr sz="1200"/>
            </a:lvl3pPr>
            <a:lvl4pPr indent="-228600" lvl="3" marL="1828800" algn="l">
              <a:lnSpc>
                <a:spcPct val="120000"/>
              </a:lnSpc>
              <a:spcBef>
                <a:spcPts val="500"/>
              </a:spcBef>
              <a:spcAft>
                <a:spcPts val="0"/>
              </a:spcAft>
              <a:buClr>
                <a:schemeClr val="lt1"/>
              </a:buClr>
              <a:buSzPts val="1000"/>
              <a:buNone/>
              <a:defRPr sz="1000"/>
            </a:lvl4pPr>
            <a:lvl5pPr indent="-228600" lvl="4" marL="2286000" algn="l">
              <a:lnSpc>
                <a:spcPct val="120000"/>
              </a:lnSpc>
              <a:spcBef>
                <a:spcPts val="500"/>
              </a:spcBef>
              <a:spcAft>
                <a:spcPts val="0"/>
              </a:spcAft>
              <a:buClr>
                <a:schemeClr val="lt1"/>
              </a:buClr>
              <a:buSzPts val="1000"/>
              <a:buNone/>
              <a:defRPr sz="1000"/>
            </a:lvl5pPr>
            <a:lvl6pPr indent="-228600" lvl="5" marL="2743200" algn="l">
              <a:lnSpc>
                <a:spcPct val="120000"/>
              </a:lnSpc>
              <a:spcBef>
                <a:spcPts val="500"/>
              </a:spcBef>
              <a:spcAft>
                <a:spcPts val="0"/>
              </a:spcAft>
              <a:buClr>
                <a:schemeClr val="lt1"/>
              </a:buClr>
              <a:buSzPts val="1000"/>
              <a:buNone/>
              <a:defRPr sz="1000"/>
            </a:lvl6pPr>
            <a:lvl7pPr indent="-228600" lvl="6" marL="3200400" algn="l">
              <a:lnSpc>
                <a:spcPct val="120000"/>
              </a:lnSpc>
              <a:spcBef>
                <a:spcPts val="500"/>
              </a:spcBef>
              <a:spcAft>
                <a:spcPts val="0"/>
              </a:spcAft>
              <a:buClr>
                <a:schemeClr val="lt1"/>
              </a:buClr>
              <a:buSzPts val="1000"/>
              <a:buNone/>
              <a:defRPr sz="1000"/>
            </a:lvl7pPr>
            <a:lvl8pPr indent="-228600" lvl="7" marL="3657600" algn="l">
              <a:lnSpc>
                <a:spcPct val="120000"/>
              </a:lnSpc>
              <a:spcBef>
                <a:spcPts val="500"/>
              </a:spcBef>
              <a:spcAft>
                <a:spcPts val="0"/>
              </a:spcAft>
              <a:buClr>
                <a:schemeClr val="lt1"/>
              </a:buClr>
              <a:buSzPts val="1000"/>
              <a:buNone/>
              <a:defRPr sz="1000"/>
            </a:lvl8pPr>
            <a:lvl9pPr indent="-228600" lvl="8" marL="4114800" algn="l">
              <a:lnSpc>
                <a:spcPct val="120000"/>
              </a:lnSpc>
              <a:spcBef>
                <a:spcPts val="500"/>
              </a:spcBef>
              <a:spcAft>
                <a:spcPts val="0"/>
              </a:spcAft>
              <a:buClr>
                <a:schemeClr val="lt1"/>
              </a:buClr>
              <a:buSzPts val="1000"/>
              <a:buNone/>
              <a:defRPr sz="1000"/>
            </a:lvl9pPr>
          </a:lstStyle>
          <a:p/>
        </p:txBody>
      </p:sp>
      <p:sp>
        <p:nvSpPr>
          <p:cNvPr id="65" name="Google Shape;65;p26"/>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26"/>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26"/>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theme" Target="../theme/theme1.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7"/>
          <p:cNvSpPr txBox="1"/>
          <p:nvPr>
            <p:ph type="title"/>
          </p:nvPr>
        </p:nvSpPr>
        <p:spPr>
          <a:xfrm>
            <a:off x="913795" y="609600"/>
            <a:ext cx="10353761" cy="1326321"/>
          </a:xfrm>
          <a:prstGeom prst="rect">
            <a:avLst/>
          </a:prstGeom>
          <a:noFill/>
          <a:ln>
            <a:noFill/>
          </a:ln>
        </p:spPr>
        <p:txBody>
          <a:bodyPr anchorCtr="0" anchor="ctr" bIns="45700" lIns="91425" spcFirstLastPara="1" rIns="91425" wrap="square" tIns="45700">
            <a:normAutofit/>
          </a:bodyPr>
          <a:lstStyle>
            <a:lvl1pPr lvl="0" marR="0" rtl="0" algn="ctr">
              <a:lnSpc>
                <a:spcPct val="90000"/>
              </a:lnSpc>
              <a:spcBef>
                <a:spcPts val="0"/>
              </a:spcBef>
              <a:spcAft>
                <a:spcPts val="0"/>
              </a:spcAft>
              <a:buClr>
                <a:schemeClr val="lt1"/>
              </a:buClr>
              <a:buSzPts val="3400"/>
              <a:buFont typeface="Bookman Old Style"/>
              <a:buNone/>
              <a:defRPr b="1" i="0" sz="3400" u="none" cap="none" strike="noStrike">
                <a:solidFill>
                  <a:schemeClr val="lt1"/>
                </a:solidFill>
                <a:latin typeface="Bookman Old Style"/>
                <a:ea typeface="Bookman Old Style"/>
                <a:cs typeface="Bookman Old Style"/>
                <a:sym typeface="Bookman Old Styl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7"/>
          <p:cNvSpPr txBox="1"/>
          <p:nvPr>
            <p:ph idx="1" type="body"/>
          </p:nvPr>
        </p:nvSpPr>
        <p:spPr>
          <a:xfrm>
            <a:off x="913795" y="2096064"/>
            <a:ext cx="10353762" cy="3695136"/>
          </a:xfrm>
          <a:prstGeom prst="rect">
            <a:avLst/>
          </a:prstGeom>
          <a:noFill/>
          <a:ln>
            <a:noFill/>
          </a:ln>
        </p:spPr>
        <p:txBody>
          <a:bodyPr anchorCtr="0" anchor="t" bIns="45700" lIns="91425" spcFirstLastPara="1" rIns="91425" wrap="square" tIns="45700">
            <a:normAutofit/>
          </a:bodyPr>
          <a:lstStyle>
            <a:lvl1pPr indent="-355600" lvl="0" marL="457200" marR="0" rtl="0" algn="l">
              <a:lnSpc>
                <a:spcPct val="120000"/>
              </a:lnSpc>
              <a:spcBef>
                <a:spcPts val="1000"/>
              </a:spcBef>
              <a:spcAft>
                <a:spcPts val="0"/>
              </a:spcAft>
              <a:buClr>
                <a:schemeClr val="lt1"/>
              </a:buClr>
              <a:buSzPts val="2000"/>
              <a:buFont typeface="Arial"/>
              <a:buChar char="•"/>
              <a:defRPr b="0" i="0" sz="2000" u="none" cap="none" strike="noStrike">
                <a:solidFill>
                  <a:schemeClr val="lt1"/>
                </a:solidFill>
                <a:latin typeface="Rockwell"/>
                <a:ea typeface="Rockwell"/>
                <a:cs typeface="Rockwell"/>
                <a:sym typeface="Rockwell"/>
              </a:defRPr>
            </a:lvl1pPr>
            <a:lvl2pPr indent="-342900" lvl="1" marL="914400" marR="0" rtl="0" algn="l">
              <a:lnSpc>
                <a:spcPct val="120000"/>
              </a:lnSpc>
              <a:spcBef>
                <a:spcPts val="500"/>
              </a:spcBef>
              <a:spcAft>
                <a:spcPts val="0"/>
              </a:spcAft>
              <a:buClr>
                <a:schemeClr val="lt1"/>
              </a:buClr>
              <a:buSzPts val="1800"/>
              <a:buFont typeface="Arial"/>
              <a:buChar char="•"/>
              <a:defRPr b="0" i="0" sz="1800" u="none" cap="none" strike="noStrike">
                <a:solidFill>
                  <a:schemeClr val="lt1"/>
                </a:solidFill>
                <a:latin typeface="Rockwell"/>
                <a:ea typeface="Rockwell"/>
                <a:cs typeface="Rockwell"/>
                <a:sym typeface="Rockwell"/>
              </a:defRPr>
            </a:lvl2pPr>
            <a:lvl3pPr indent="-330200" lvl="2" marL="1371600" marR="0" rtl="0" algn="l">
              <a:lnSpc>
                <a:spcPct val="120000"/>
              </a:lnSpc>
              <a:spcBef>
                <a:spcPts val="500"/>
              </a:spcBef>
              <a:spcAft>
                <a:spcPts val="0"/>
              </a:spcAft>
              <a:buClr>
                <a:schemeClr val="lt1"/>
              </a:buClr>
              <a:buSzPts val="1600"/>
              <a:buFont typeface="Arial"/>
              <a:buChar char="•"/>
              <a:defRPr b="0" i="0" sz="1600" u="none" cap="none" strike="noStrike">
                <a:solidFill>
                  <a:schemeClr val="lt1"/>
                </a:solidFill>
                <a:latin typeface="Rockwell"/>
                <a:ea typeface="Rockwell"/>
                <a:cs typeface="Rockwell"/>
                <a:sym typeface="Rockwell"/>
              </a:defRPr>
            </a:lvl3pPr>
            <a:lvl4pPr indent="-317500" lvl="3" marL="1828800" marR="0" rtl="0" algn="l">
              <a:lnSpc>
                <a:spcPct val="120000"/>
              </a:lnSpc>
              <a:spcBef>
                <a:spcPts val="500"/>
              </a:spcBef>
              <a:spcAft>
                <a:spcPts val="0"/>
              </a:spcAft>
              <a:buClr>
                <a:schemeClr val="lt1"/>
              </a:buClr>
              <a:buSzPts val="1400"/>
              <a:buFont typeface="Arial"/>
              <a:buChar char="•"/>
              <a:defRPr b="0" i="0" sz="1400" u="none" cap="none" strike="noStrike">
                <a:solidFill>
                  <a:schemeClr val="lt1"/>
                </a:solidFill>
                <a:latin typeface="Rockwell"/>
                <a:ea typeface="Rockwell"/>
                <a:cs typeface="Rockwell"/>
                <a:sym typeface="Rockwell"/>
              </a:defRPr>
            </a:lvl4pPr>
            <a:lvl5pPr indent="-304800" lvl="4" marL="2286000" marR="0" rtl="0" algn="l">
              <a:lnSpc>
                <a:spcPct val="120000"/>
              </a:lnSpc>
              <a:spcBef>
                <a:spcPts val="500"/>
              </a:spcBef>
              <a:spcAft>
                <a:spcPts val="0"/>
              </a:spcAft>
              <a:buClr>
                <a:schemeClr val="lt1"/>
              </a:buClr>
              <a:buSzPts val="1200"/>
              <a:buFont typeface="Arial"/>
              <a:buChar char="•"/>
              <a:defRPr b="0" i="0" sz="1200" u="none" cap="none" strike="noStrike">
                <a:solidFill>
                  <a:schemeClr val="lt1"/>
                </a:solidFill>
                <a:latin typeface="Rockwell"/>
                <a:ea typeface="Rockwell"/>
                <a:cs typeface="Rockwell"/>
                <a:sym typeface="Rockwell"/>
              </a:defRPr>
            </a:lvl5pPr>
            <a:lvl6pPr indent="-304800" lvl="5" marL="2743200" marR="0" rtl="0" algn="l">
              <a:lnSpc>
                <a:spcPct val="120000"/>
              </a:lnSpc>
              <a:spcBef>
                <a:spcPts val="500"/>
              </a:spcBef>
              <a:spcAft>
                <a:spcPts val="0"/>
              </a:spcAft>
              <a:buClr>
                <a:schemeClr val="lt1"/>
              </a:buClr>
              <a:buSzPts val="1200"/>
              <a:buFont typeface="Arial"/>
              <a:buChar char="•"/>
              <a:defRPr b="0" i="0" sz="1200" u="none" cap="none" strike="noStrike">
                <a:solidFill>
                  <a:schemeClr val="lt1"/>
                </a:solidFill>
                <a:latin typeface="Rockwell"/>
                <a:ea typeface="Rockwell"/>
                <a:cs typeface="Rockwell"/>
                <a:sym typeface="Rockwell"/>
              </a:defRPr>
            </a:lvl6pPr>
            <a:lvl7pPr indent="-304800" lvl="6" marL="3200400" marR="0" rtl="0" algn="l">
              <a:lnSpc>
                <a:spcPct val="120000"/>
              </a:lnSpc>
              <a:spcBef>
                <a:spcPts val="500"/>
              </a:spcBef>
              <a:spcAft>
                <a:spcPts val="0"/>
              </a:spcAft>
              <a:buClr>
                <a:schemeClr val="lt1"/>
              </a:buClr>
              <a:buSzPts val="1200"/>
              <a:buFont typeface="Arial"/>
              <a:buChar char="•"/>
              <a:defRPr b="0" i="0" sz="1200" u="none" cap="none" strike="noStrike">
                <a:solidFill>
                  <a:schemeClr val="lt1"/>
                </a:solidFill>
                <a:latin typeface="Rockwell"/>
                <a:ea typeface="Rockwell"/>
                <a:cs typeface="Rockwell"/>
                <a:sym typeface="Rockwell"/>
              </a:defRPr>
            </a:lvl7pPr>
            <a:lvl8pPr indent="-304800" lvl="7" marL="3657600" marR="0" rtl="0" algn="l">
              <a:lnSpc>
                <a:spcPct val="120000"/>
              </a:lnSpc>
              <a:spcBef>
                <a:spcPts val="500"/>
              </a:spcBef>
              <a:spcAft>
                <a:spcPts val="0"/>
              </a:spcAft>
              <a:buClr>
                <a:schemeClr val="lt1"/>
              </a:buClr>
              <a:buSzPts val="1200"/>
              <a:buFont typeface="Arial"/>
              <a:buChar char="•"/>
              <a:defRPr b="0" i="0" sz="1200" u="none" cap="none" strike="noStrike">
                <a:solidFill>
                  <a:schemeClr val="lt1"/>
                </a:solidFill>
                <a:latin typeface="Rockwell"/>
                <a:ea typeface="Rockwell"/>
                <a:cs typeface="Rockwell"/>
                <a:sym typeface="Rockwell"/>
              </a:defRPr>
            </a:lvl8pPr>
            <a:lvl9pPr indent="-304800" lvl="8" marL="4114800" marR="0" rtl="0" algn="l">
              <a:lnSpc>
                <a:spcPct val="120000"/>
              </a:lnSpc>
              <a:spcBef>
                <a:spcPts val="500"/>
              </a:spcBef>
              <a:spcAft>
                <a:spcPts val="0"/>
              </a:spcAft>
              <a:buClr>
                <a:schemeClr val="lt1"/>
              </a:buClr>
              <a:buSzPts val="1200"/>
              <a:buFont typeface="Arial"/>
              <a:buChar char="•"/>
              <a:defRPr b="0" i="0" sz="1200" u="none" cap="none" strike="noStrike">
                <a:solidFill>
                  <a:schemeClr val="lt1"/>
                </a:solidFill>
                <a:latin typeface="Rockwell"/>
                <a:ea typeface="Rockwell"/>
                <a:cs typeface="Rockwell"/>
                <a:sym typeface="Rockwell"/>
              </a:defRPr>
            </a:lvl9pPr>
          </a:lstStyle>
          <a:p/>
        </p:txBody>
      </p:sp>
      <p:sp>
        <p:nvSpPr>
          <p:cNvPr id="8" name="Google Shape;8;p17"/>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1000" u="none" cap="none" strike="noStrike">
                <a:solidFill>
                  <a:schemeClr val="lt1"/>
                </a:solidFill>
                <a:latin typeface="Rockwell"/>
                <a:ea typeface="Rockwell"/>
                <a:cs typeface="Rockwell"/>
                <a:sym typeface="Rockwell"/>
              </a:defRPr>
            </a:lvl1pPr>
            <a:lvl2pPr lvl="1"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2pPr>
            <a:lvl3pPr lvl="2"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3pPr>
            <a:lvl4pPr lvl="3"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4pPr>
            <a:lvl5pPr lvl="4"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5pPr>
            <a:lvl6pPr lvl="5"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6pPr>
            <a:lvl7pPr lvl="6"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7pPr>
            <a:lvl8pPr lvl="7"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8pPr>
            <a:lvl9pPr lvl="8"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9pPr>
          </a:lstStyle>
          <a:p/>
        </p:txBody>
      </p:sp>
      <p:sp>
        <p:nvSpPr>
          <p:cNvPr id="9" name="Google Shape;9;p17"/>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000" u="none" cap="none" strike="noStrike">
                <a:solidFill>
                  <a:schemeClr val="lt1"/>
                </a:solidFill>
                <a:latin typeface="Rockwell"/>
                <a:ea typeface="Rockwell"/>
                <a:cs typeface="Rockwell"/>
                <a:sym typeface="Rockwell"/>
              </a:defRPr>
            </a:lvl1pPr>
            <a:lvl2pPr lvl="1"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2pPr>
            <a:lvl3pPr lvl="2"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3pPr>
            <a:lvl4pPr lvl="3"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4pPr>
            <a:lvl5pPr lvl="4"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5pPr>
            <a:lvl6pPr lvl="5"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6pPr>
            <a:lvl7pPr lvl="6"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7pPr>
            <a:lvl8pPr lvl="7"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8pPr>
            <a:lvl9pPr lvl="8"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9pPr>
          </a:lstStyle>
          <a:p/>
        </p:txBody>
      </p:sp>
      <p:sp>
        <p:nvSpPr>
          <p:cNvPr id="10" name="Google Shape;10;p17"/>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000" u="none" cap="none" strike="noStrike">
                <a:solidFill>
                  <a:schemeClr val="lt1"/>
                </a:solidFill>
                <a:latin typeface="Rockwell"/>
                <a:ea typeface="Rockwell"/>
                <a:cs typeface="Rockwell"/>
                <a:sym typeface="Rockwell"/>
              </a:defRPr>
            </a:lvl1pPr>
            <a:lvl2pPr indent="0" lvl="1" marL="0" marR="0" rtl="0" algn="r">
              <a:spcBef>
                <a:spcPts val="0"/>
              </a:spcBef>
              <a:buNone/>
              <a:defRPr b="0" i="0" sz="1000" u="none" cap="none" strike="noStrike">
                <a:solidFill>
                  <a:schemeClr val="lt1"/>
                </a:solidFill>
                <a:latin typeface="Rockwell"/>
                <a:ea typeface="Rockwell"/>
                <a:cs typeface="Rockwell"/>
                <a:sym typeface="Rockwell"/>
              </a:defRPr>
            </a:lvl2pPr>
            <a:lvl3pPr indent="0" lvl="2" marL="0" marR="0" rtl="0" algn="r">
              <a:spcBef>
                <a:spcPts val="0"/>
              </a:spcBef>
              <a:buNone/>
              <a:defRPr b="0" i="0" sz="1000" u="none" cap="none" strike="noStrike">
                <a:solidFill>
                  <a:schemeClr val="lt1"/>
                </a:solidFill>
                <a:latin typeface="Rockwell"/>
                <a:ea typeface="Rockwell"/>
                <a:cs typeface="Rockwell"/>
                <a:sym typeface="Rockwell"/>
              </a:defRPr>
            </a:lvl3pPr>
            <a:lvl4pPr indent="0" lvl="3" marL="0" marR="0" rtl="0" algn="r">
              <a:spcBef>
                <a:spcPts val="0"/>
              </a:spcBef>
              <a:buNone/>
              <a:defRPr b="0" i="0" sz="1000" u="none" cap="none" strike="noStrike">
                <a:solidFill>
                  <a:schemeClr val="lt1"/>
                </a:solidFill>
                <a:latin typeface="Rockwell"/>
                <a:ea typeface="Rockwell"/>
                <a:cs typeface="Rockwell"/>
                <a:sym typeface="Rockwell"/>
              </a:defRPr>
            </a:lvl4pPr>
            <a:lvl5pPr indent="0" lvl="4" marL="0" marR="0" rtl="0" algn="r">
              <a:spcBef>
                <a:spcPts val="0"/>
              </a:spcBef>
              <a:buNone/>
              <a:defRPr b="0" i="0" sz="1000" u="none" cap="none" strike="noStrike">
                <a:solidFill>
                  <a:schemeClr val="lt1"/>
                </a:solidFill>
                <a:latin typeface="Rockwell"/>
                <a:ea typeface="Rockwell"/>
                <a:cs typeface="Rockwell"/>
                <a:sym typeface="Rockwell"/>
              </a:defRPr>
            </a:lvl5pPr>
            <a:lvl6pPr indent="0" lvl="5" marL="0" marR="0" rtl="0" algn="r">
              <a:spcBef>
                <a:spcPts val="0"/>
              </a:spcBef>
              <a:buNone/>
              <a:defRPr b="0" i="0" sz="1000" u="none" cap="none" strike="noStrike">
                <a:solidFill>
                  <a:schemeClr val="lt1"/>
                </a:solidFill>
                <a:latin typeface="Rockwell"/>
                <a:ea typeface="Rockwell"/>
                <a:cs typeface="Rockwell"/>
                <a:sym typeface="Rockwell"/>
              </a:defRPr>
            </a:lvl6pPr>
            <a:lvl7pPr indent="0" lvl="6" marL="0" marR="0" rtl="0" algn="r">
              <a:spcBef>
                <a:spcPts val="0"/>
              </a:spcBef>
              <a:buNone/>
              <a:defRPr b="0" i="0" sz="1000" u="none" cap="none" strike="noStrike">
                <a:solidFill>
                  <a:schemeClr val="lt1"/>
                </a:solidFill>
                <a:latin typeface="Rockwell"/>
                <a:ea typeface="Rockwell"/>
                <a:cs typeface="Rockwell"/>
                <a:sym typeface="Rockwell"/>
              </a:defRPr>
            </a:lvl7pPr>
            <a:lvl8pPr indent="0" lvl="7" marL="0" marR="0" rtl="0" algn="r">
              <a:spcBef>
                <a:spcPts val="0"/>
              </a:spcBef>
              <a:buNone/>
              <a:defRPr b="0" i="0" sz="1000" u="none" cap="none" strike="noStrike">
                <a:solidFill>
                  <a:schemeClr val="lt1"/>
                </a:solidFill>
                <a:latin typeface="Rockwell"/>
                <a:ea typeface="Rockwell"/>
                <a:cs typeface="Rockwell"/>
                <a:sym typeface="Rockwell"/>
              </a:defRPr>
            </a:lvl8pPr>
            <a:lvl9pPr indent="0" lvl="8" marL="0" marR="0" rtl="0" algn="r">
              <a:spcBef>
                <a:spcPts val="0"/>
              </a:spcBef>
              <a:buNone/>
              <a:defRPr b="0" i="0" sz="1000" u="none" cap="none" strike="noStrike">
                <a:solidFill>
                  <a:schemeClr val="lt1"/>
                </a:solidFill>
                <a:latin typeface="Rockwell"/>
                <a:ea typeface="Rockwell"/>
                <a:cs typeface="Rockwell"/>
                <a:sym typeface="Rockwel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2.pn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png"/><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3.png"/><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png"/><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7.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2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1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6.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9.png"/><Relationship Id="rId4" Type="http://schemas.openxmlformats.org/officeDocument/2006/relationships/image" Target="../media/image3.png"/><Relationship Id="rId5" Type="http://schemas.openxmlformats.org/officeDocument/2006/relationships/image" Target="../media/image2.png"/><Relationship Id="rId6"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1"/>
          <p:cNvSpPr txBox="1"/>
          <p:nvPr>
            <p:ph type="title"/>
          </p:nvPr>
        </p:nvSpPr>
        <p:spPr>
          <a:xfrm>
            <a:off x="1798680" y="1724877"/>
            <a:ext cx="8594640" cy="1326321"/>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D0AF72"/>
              </a:buClr>
              <a:buSzPts val="6000"/>
              <a:buFont typeface="Arial"/>
              <a:buNone/>
            </a:pPr>
            <a:r>
              <a:rPr lang="en-US" sz="6000">
                <a:solidFill>
                  <a:srgbClr val="D0AF72"/>
                </a:solidFill>
                <a:latin typeface="Arial"/>
                <a:ea typeface="Arial"/>
                <a:cs typeface="Arial"/>
                <a:sym typeface="Arial"/>
              </a:rPr>
              <a:t>PREDICTING HOTEL CANCELLATIONS</a:t>
            </a:r>
            <a:endParaRPr/>
          </a:p>
        </p:txBody>
      </p:sp>
      <p:sp>
        <p:nvSpPr>
          <p:cNvPr id="138" name="Google Shape;138;p1"/>
          <p:cNvSpPr txBox="1"/>
          <p:nvPr/>
        </p:nvSpPr>
        <p:spPr>
          <a:xfrm>
            <a:off x="2451652" y="3806802"/>
            <a:ext cx="7288696" cy="1077218"/>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3200" u="none" cap="none" strike="noStrike">
                <a:solidFill>
                  <a:srgbClr val="D0AF72"/>
                </a:solidFill>
                <a:latin typeface="Arial"/>
                <a:ea typeface="Arial"/>
                <a:cs typeface="Arial"/>
                <a:sym typeface="Arial"/>
              </a:rPr>
              <a:t>Letty Uy, Luke Kuller, Rocio Noriega, Erica Kane &amp; Trang Dinh</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10"/>
          <p:cNvSpPr txBox="1"/>
          <p:nvPr/>
        </p:nvSpPr>
        <p:spPr>
          <a:xfrm>
            <a:off x="644056" y="155343"/>
            <a:ext cx="10750163" cy="1323439"/>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4000">
                <a:solidFill>
                  <a:srgbClr val="D0AF72"/>
                </a:solidFill>
                <a:latin typeface="Arial"/>
                <a:ea typeface="Arial"/>
                <a:cs typeface="Arial"/>
                <a:sym typeface="Arial"/>
              </a:rPr>
              <a:t>ASSOCIATION ANALYSIS:</a:t>
            </a:r>
            <a:endParaRPr/>
          </a:p>
          <a:p>
            <a:pPr indent="0" lvl="0" marL="0" marR="0" rtl="0" algn="ctr">
              <a:spcBef>
                <a:spcPts val="0"/>
              </a:spcBef>
              <a:spcAft>
                <a:spcPts val="0"/>
              </a:spcAft>
              <a:buNone/>
            </a:pPr>
            <a:r>
              <a:rPr b="1" lang="en-US" sz="4000">
                <a:solidFill>
                  <a:srgbClr val="D0AF72"/>
                </a:solidFill>
                <a:latin typeface="Arial"/>
                <a:ea typeface="Arial"/>
                <a:cs typeface="Arial"/>
                <a:sym typeface="Arial"/>
              </a:rPr>
              <a:t>LOG OUTPUTS</a:t>
            </a:r>
            <a:endParaRPr/>
          </a:p>
        </p:txBody>
      </p:sp>
      <p:sp>
        <p:nvSpPr>
          <p:cNvPr id="220" name="Google Shape;220;p10"/>
          <p:cNvSpPr txBox="1"/>
          <p:nvPr/>
        </p:nvSpPr>
        <p:spPr>
          <a:xfrm>
            <a:off x="1280" y="2295291"/>
            <a:ext cx="7291341" cy="4893647"/>
          </a:xfrm>
          <a:prstGeom prst="rect">
            <a:avLst/>
          </a:prstGeom>
          <a:noFill/>
          <a:ln>
            <a:noFill/>
          </a:ln>
        </p:spPr>
        <p:txBody>
          <a:bodyPr anchorCtr="0" anchor="t" bIns="45700" lIns="91425" spcFirstLastPara="1" rIns="91425" wrap="square" tIns="45700">
            <a:spAutoFit/>
          </a:bodyPr>
          <a:lstStyle/>
          <a:p>
            <a:pPr indent="0" lvl="0" marL="457200" marR="0" rtl="0" algn="l">
              <a:spcBef>
                <a:spcPts val="0"/>
              </a:spcBef>
              <a:spcAft>
                <a:spcPts val="0"/>
              </a:spcAft>
              <a:buNone/>
            </a:pPr>
            <a:r>
              <a:rPr b="0" i="0" lang="en-US" sz="1200" u="none" strike="noStrike">
                <a:solidFill>
                  <a:schemeClr val="lt1"/>
                </a:solidFill>
                <a:latin typeface="Rockwell"/>
                <a:ea typeface="Rockwell"/>
                <a:cs typeface="Rockwell"/>
                <a:sym typeface="Rockwell"/>
              </a:rPr>
              <a:t>Call:</a:t>
            </a:r>
            <a:endParaRPr b="0" sz="1200">
              <a:solidFill>
                <a:schemeClr val="lt1"/>
              </a:solidFill>
              <a:latin typeface="Rockwell"/>
              <a:ea typeface="Rockwell"/>
              <a:cs typeface="Rockwell"/>
              <a:sym typeface="Rockwell"/>
            </a:endParaRPr>
          </a:p>
          <a:p>
            <a:pPr indent="0" lvl="0" marL="457200" marR="0" rtl="0" algn="l">
              <a:spcBef>
                <a:spcPts val="0"/>
              </a:spcBef>
              <a:spcAft>
                <a:spcPts val="0"/>
              </a:spcAft>
              <a:buNone/>
            </a:pPr>
            <a:r>
              <a:rPr b="0" i="0" lang="en-US" sz="1200" u="none" strike="noStrike">
                <a:solidFill>
                  <a:schemeClr val="lt1"/>
                </a:solidFill>
                <a:latin typeface="Rockwell"/>
                <a:ea typeface="Rockwell"/>
                <a:cs typeface="Rockwell"/>
                <a:sym typeface="Rockwell"/>
              </a:rPr>
              <a:t>glm(formula = is_canceled ~ distribution_</a:t>
            </a:r>
            <a:r>
              <a:rPr lang="en-US" sz="1200">
                <a:solidFill>
                  <a:schemeClr val="lt1"/>
                </a:solidFill>
                <a:latin typeface="Rockwell"/>
                <a:ea typeface="Rockwell"/>
                <a:cs typeface="Rockwell"/>
                <a:sym typeface="Rockwell"/>
              </a:rPr>
              <a:t>channel,</a:t>
            </a:r>
            <a:r>
              <a:rPr b="0" i="0" lang="en-US" sz="1200" u="none" strike="noStrike">
                <a:solidFill>
                  <a:schemeClr val="lt1"/>
                </a:solidFill>
                <a:latin typeface="Rockwell"/>
                <a:ea typeface="Rockwell"/>
                <a:cs typeface="Rockwell"/>
                <a:sym typeface="Rockwell"/>
              </a:rPr>
              <a:t> family = binomial, </a:t>
            </a:r>
            <a:endParaRPr b="0" sz="1200">
              <a:solidFill>
                <a:schemeClr val="lt1"/>
              </a:solidFill>
              <a:latin typeface="Rockwell"/>
              <a:ea typeface="Rockwell"/>
              <a:cs typeface="Rockwell"/>
              <a:sym typeface="Rockwell"/>
            </a:endParaRPr>
          </a:p>
          <a:p>
            <a:pPr indent="0" lvl="0" marL="457200" marR="0" rtl="0" algn="l">
              <a:spcBef>
                <a:spcPts val="0"/>
              </a:spcBef>
              <a:spcAft>
                <a:spcPts val="0"/>
              </a:spcAft>
              <a:buNone/>
            </a:pPr>
            <a:r>
              <a:rPr b="0" i="0" lang="en-US" sz="900" u="none" strike="noStrike">
                <a:solidFill>
                  <a:schemeClr val="lt1"/>
                </a:solidFill>
                <a:latin typeface="Courier New"/>
                <a:ea typeface="Courier New"/>
                <a:cs typeface="Courier New"/>
                <a:sym typeface="Courier New"/>
              </a:rPr>
              <a:t>    </a:t>
            </a:r>
            <a:r>
              <a:rPr b="0" i="0" lang="en-US" sz="1200" u="none" strike="noStrike">
                <a:solidFill>
                  <a:schemeClr val="lt1"/>
                </a:solidFill>
                <a:latin typeface="Rockwell"/>
                <a:ea typeface="Rockwell"/>
                <a:cs typeface="Rockwell"/>
                <a:sym typeface="Rockwell"/>
              </a:rPr>
              <a:t>data = smallhotel)</a:t>
            </a:r>
            <a:endParaRPr sz="1200">
              <a:solidFill>
                <a:schemeClr val="lt1"/>
              </a:solidFill>
              <a:latin typeface="Rockwell"/>
              <a:ea typeface="Rockwell"/>
              <a:cs typeface="Rockwell"/>
              <a:sym typeface="Rockwell"/>
            </a:endParaRPr>
          </a:p>
          <a:p>
            <a:pPr indent="0" lvl="0" marL="457200" marR="0" rtl="0" algn="l">
              <a:spcBef>
                <a:spcPts val="0"/>
              </a:spcBef>
              <a:spcAft>
                <a:spcPts val="0"/>
              </a:spcAft>
              <a:buNone/>
            </a:pPr>
            <a:br>
              <a:rPr b="0" lang="en-US" sz="1800">
                <a:solidFill>
                  <a:schemeClr val="lt1"/>
                </a:solidFill>
                <a:latin typeface="Rockwell"/>
                <a:ea typeface="Rockwell"/>
                <a:cs typeface="Rockwell"/>
                <a:sym typeface="Rockwell"/>
              </a:rPr>
            </a:br>
            <a:r>
              <a:rPr b="0" i="0" lang="en-US" sz="1200" u="none" strike="noStrike">
                <a:solidFill>
                  <a:schemeClr val="lt1"/>
                </a:solidFill>
                <a:latin typeface="Rockwell"/>
                <a:ea typeface="Rockwell"/>
                <a:cs typeface="Rockwell"/>
                <a:sym typeface="Rockwell"/>
              </a:rPr>
              <a:t>Coefficients:</a:t>
            </a:r>
            <a:endParaRPr b="0" sz="1200">
              <a:solidFill>
                <a:schemeClr val="lt1"/>
              </a:solidFill>
              <a:latin typeface="Rockwell"/>
              <a:ea typeface="Rockwell"/>
              <a:cs typeface="Rockwell"/>
              <a:sym typeface="Rockwell"/>
            </a:endParaRPr>
          </a:p>
          <a:p>
            <a:pPr indent="0" lvl="0" marL="457200" marR="0" rtl="0" algn="l">
              <a:spcBef>
                <a:spcPts val="0"/>
              </a:spcBef>
              <a:spcAft>
                <a:spcPts val="0"/>
              </a:spcAft>
              <a:buNone/>
            </a:pPr>
            <a:r>
              <a:rPr b="0" i="0" lang="en-US" sz="900" u="none" strike="noStrike">
                <a:solidFill>
                  <a:schemeClr val="lt1"/>
                </a:solidFill>
                <a:latin typeface="Courier New"/>
                <a:ea typeface="Courier New"/>
                <a:cs typeface="Courier New"/>
                <a:sym typeface="Courier New"/>
              </a:rPr>
              <a:t>                        </a:t>
            </a:r>
            <a:r>
              <a:rPr b="0" i="0" lang="en-US" sz="1200" u="none" strike="noStrike">
                <a:solidFill>
                  <a:schemeClr val="lt1"/>
                </a:solidFill>
                <a:latin typeface="Rockwell"/>
                <a:ea typeface="Rockwell"/>
                <a:cs typeface="Rockwell"/>
                <a:sym typeface="Rockwell"/>
              </a:rPr>
              <a:t>Estimate       Std. Error       z value        Pr(&gt;|z|)    </a:t>
            </a:r>
            <a:endParaRPr b="0" sz="1200">
              <a:solidFill>
                <a:schemeClr val="lt1"/>
              </a:solidFill>
              <a:latin typeface="Rockwell"/>
              <a:ea typeface="Rockwell"/>
              <a:cs typeface="Rockwell"/>
              <a:sym typeface="Rockwell"/>
            </a:endParaRPr>
          </a:p>
          <a:p>
            <a:pPr indent="0" lvl="0" marL="457200" marR="0" rtl="0" algn="l">
              <a:spcBef>
                <a:spcPts val="0"/>
              </a:spcBef>
              <a:spcAft>
                <a:spcPts val="0"/>
              </a:spcAft>
              <a:buNone/>
            </a:pPr>
            <a:r>
              <a:rPr b="0" i="0" lang="en-US" sz="1200" u="none" strike="noStrike">
                <a:solidFill>
                  <a:schemeClr val="lt1"/>
                </a:solidFill>
                <a:latin typeface="Rockwell"/>
                <a:ea typeface="Rockwell"/>
                <a:cs typeface="Rockwell"/>
                <a:sym typeface="Rockwell"/>
              </a:rPr>
              <a:t>(Intercept)                       -1.26126           0.02951      -42.745         &lt; 2e-16 ***</a:t>
            </a:r>
            <a:endParaRPr/>
          </a:p>
          <a:p>
            <a:pPr indent="0" lvl="0" marL="457200" marR="0" rtl="0" algn="l">
              <a:spcBef>
                <a:spcPts val="0"/>
              </a:spcBef>
              <a:spcAft>
                <a:spcPts val="0"/>
              </a:spcAft>
              <a:buNone/>
            </a:pPr>
            <a:r>
              <a:rPr b="0" i="0" lang="en-US" sz="1200" u="none" strike="noStrike">
                <a:solidFill>
                  <a:schemeClr val="lt1"/>
                </a:solidFill>
                <a:latin typeface="Rockwell"/>
                <a:ea typeface="Rockwell"/>
                <a:cs typeface="Rockwell"/>
                <a:sym typeface="Rockwell"/>
              </a:rPr>
              <a:t>distribution_channel2   -0.29212          0.03667         -7.967      </a:t>
            </a:r>
            <a:r>
              <a:rPr lang="en-US" sz="1200">
                <a:solidFill>
                  <a:schemeClr val="lt1"/>
                </a:solidFill>
                <a:latin typeface="Rockwell"/>
                <a:ea typeface="Rockwell"/>
                <a:cs typeface="Rockwell"/>
                <a:sym typeface="Rockwell"/>
              </a:rPr>
              <a:t> </a:t>
            </a:r>
            <a:r>
              <a:rPr b="0" i="0" lang="en-US" sz="1200" u="none" strike="noStrike">
                <a:solidFill>
                  <a:schemeClr val="lt1"/>
                </a:solidFill>
                <a:latin typeface="Rockwell"/>
                <a:ea typeface="Rockwell"/>
                <a:cs typeface="Rockwell"/>
                <a:sym typeface="Rockwell"/>
              </a:rPr>
              <a:t>1.63e-15 ***</a:t>
            </a:r>
            <a:endParaRPr/>
          </a:p>
          <a:p>
            <a:pPr indent="0" lvl="0" marL="457200" marR="0" rtl="0" algn="l">
              <a:spcBef>
                <a:spcPts val="0"/>
              </a:spcBef>
              <a:spcAft>
                <a:spcPts val="0"/>
              </a:spcAft>
              <a:buNone/>
            </a:pPr>
            <a:r>
              <a:rPr b="0" i="0" lang="en-US" sz="1200" u="none" strike="noStrike">
                <a:solidFill>
                  <a:schemeClr val="lt1"/>
                </a:solidFill>
                <a:latin typeface="Rockwell"/>
                <a:ea typeface="Rockwell"/>
                <a:cs typeface="Rockwell"/>
                <a:sym typeface="Rockwell"/>
              </a:rPr>
              <a:t>distribution_channel3   -0.17768          0.18522         -0.959          0.3374</a:t>
            </a:r>
            <a:endParaRPr/>
          </a:p>
          <a:p>
            <a:pPr indent="0" lvl="0" marL="457200" marR="0" rtl="0" algn="l">
              <a:spcBef>
                <a:spcPts val="0"/>
              </a:spcBef>
              <a:spcAft>
                <a:spcPts val="0"/>
              </a:spcAft>
              <a:buNone/>
            </a:pPr>
            <a:r>
              <a:rPr b="0" i="0" lang="en-US" sz="1200" u="none" strike="noStrike">
                <a:solidFill>
                  <a:schemeClr val="lt1"/>
                </a:solidFill>
                <a:latin typeface="Rockwell"/>
                <a:ea typeface="Rockwell"/>
                <a:cs typeface="Rockwell"/>
                <a:sym typeface="Rockwell"/>
              </a:rPr>
              <a:t>distribution_channel4    0.89836           0.03021        29.734        &lt; 2e-16 ***</a:t>
            </a:r>
            <a:endParaRPr/>
          </a:p>
          <a:p>
            <a:pPr indent="0" lvl="0" marL="457200" marR="0" rtl="0" algn="l">
              <a:spcBef>
                <a:spcPts val="0"/>
              </a:spcBef>
              <a:spcAft>
                <a:spcPts val="0"/>
              </a:spcAft>
              <a:buNone/>
            </a:pPr>
            <a:r>
              <a:rPr b="0" i="0" lang="en-US" sz="1200" u="none" strike="noStrike">
                <a:solidFill>
                  <a:schemeClr val="lt1"/>
                </a:solidFill>
                <a:latin typeface="Rockwell"/>
                <a:ea typeface="Rockwell"/>
                <a:cs typeface="Rockwell"/>
                <a:sym typeface="Rockwell"/>
              </a:rPr>
              <a:t>distribution_channel5    2.64755           1.11842          2.367          0.0179 * </a:t>
            </a:r>
            <a:endParaRPr b="0" i="0" sz="1200" u="none" strike="noStrike">
              <a:solidFill>
                <a:schemeClr val="lt1"/>
              </a:solidFill>
              <a:latin typeface="Rockwell"/>
              <a:ea typeface="Rockwell"/>
              <a:cs typeface="Rockwell"/>
              <a:sym typeface="Rockwell"/>
            </a:endParaRPr>
          </a:p>
          <a:p>
            <a:pPr indent="0" lvl="0" marL="457200" marR="0" rtl="0" algn="l">
              <a:spcBef>
                <a:spcPts val="0"/>
              </a:spcBef>
              <a:spcAft>
                <a:spcPts val="0"/>
              </a:spcAft>
              <a:buNone/>
            </a:pPr>
            <a:r>
              <a:rPr b="0" i="0" lang="en-US" sz="1200" u="none" strike="noStrike">
                <a:solidFill>
                  <a:schemeClr val="lt1"/>
                </a:solidFill>
                <a:latin typeface="Rockwell"/>
                <a:ea typeface="Rockwell"/>
                <a:cs typeface="Rockwell"/>
                <a:sym typeface="Rockwell"/>
              </a:rPr>
              <a:t>---</a:t>
            </a:r>
            <a:endParaRPr b="0" sz="1200">
              <a:solidFill>
                <a:schemeClr val="lt1"/>
              </a:solidFill>
              <a:latin typeface="Rockwell"/>
              <a:ea typeface="Rockwell"/>
              <a:cs typeface="Rockwell"/>
              <a:sym typeface="Rockwell"/>
            </a:endParaRPr>
          </a:p>
          <a:p>
            <a:pPr indent="0" lvl="0" marL="457200" marR="0" rtl="0" algn="l">
              <a:spcBef>
                <a:spcPts val="0"/>
              </a:spcBef>
              <a:spcAft>
                <a:spcPts val="0"/>
              </a:spcAft>
              <a:buNone/>
            </a:pPr>
            <a:r>
              <a:rPr b="0" i="0" lang="en-US" sz="1200" u="none" strike="noStrike">
                <a:solidFill>
                  <a:schemeClr val="lt1"/>
                </a:solidFill>
                <a:latin typeface="Rockwell"/>
                <a:ea typeface="Rockwell"/>
                <a:cs typeface="Rockwell"/>
                <a:sym typeface="Rockwell"/>
              </a:rPr>
              <a:t>Signif. codes:  0 ‘***’ 0.001 ‘**’ 0.01 ‘*’ 0.05 ‘.’ 0.1 ‘ ’ 1</a:t>
            </a:r>
            <a:endParaRPr b="0" sz="1200">
              <a:solidFill>
                <a:schemeClr val="lt1"/>
              </a:solidFill>
              <a:latin typeface="Rockwell"/>
              <a:ea typeface="Rockwell"/>
              <a:cs typeface="Rockwell"/>
              <a:sym typeface="Rockwell"/>
            </a:endParaRPr>
          </a:p>
          <a:p>
            <a:pPr indent="0" lvl="0" marL="457200" marR="0" rtl="0" algn="l">
              <a:spcBef>
                <a:spcPts val="0"/>
              </a:spcBef>
              <a:spcAft>
                <a:spcPts val="0"/>
              </a:spcAft>
              <a:buNone/>
            </a:pPr>
            <a:br>
              <a:rPr b="0" lang="en-US" sz="1800">
                <a:solidFill>
                  <a:schemeClr val="lt1"/>
                </a:solidFill>
                <a:latin typeface="Rockwell"/>
                <a:ea typeface="Rockwell"/>
                <a:cs typeface="Rockwell"/>
                <a:sym typeface="Rockwell"/>
              </a:rPr>
            </a:br>
            <a:r>
              <a:rPr b="0" i="0" lang="en-US" sz="1200" u="none" strike="noStrike">
                <a:solidFill>
                  <a:schemeClr val="lt1"/>
                </a:solidFill>
                <a:latin typeface="Rockwell"/>
                <a:ea typeface="Rockwell"/>
                <a:cs typeface="Rockwell"/>
                <a:sym typeface="Rockwell"/>
              </a:rPr>
              <a:t>(Dispersion parameter for binomial family taken to be 1)</a:t>
            </a:r>
            <a:endParaRPr b="0" sz="1200">
              <a:solidFill>
                <a:schemeClr val="lt1"/>
              </a:solidFill>
              <a:latin typeface="Rockwell"/>
              <a:ea typeface="Rockwell"/>
              <a:cs typeface="Rockwell"/>
              <a:sym typeface="Rockwell"/>
            </a:endParaRPr>
          </a:p>
          <a:p>
            <a:pPr indent="0" lvl="0" marL="457200" marR="0" rtl="0" algn="l">
              <a:spcBef>
                <a:spcPts val="0"/>
              </a:spcBef>
              <a:spcAft>
                <a:spcPts val="0"/>
              </a:spcAft>
              <a:buNone/>
            </a:pPr>
            <a:br>
              <a:rPr b="0" lang="en-US" sz="1800">
                <a:solidFill>
                  <a:schemeClr val="lt1"/>
                </a:solidFill>
                <a:latin typeface="Rockwell"/>
                <a:ea typeface="Rockwell"/>
                <a:cs typeface="Rockwell"/>
                <a:sym typeface="Rockwell"/>
              </a:rPr>
            </a:br>
            <a:r>
              <a:rPr b="0" i="0" lang="en-US" sz="900" u="none" strike="noStrike">
                <a:solidFill>
                  <a:schemeClr val="lt1"/>
                </a:solidFill>
                <a:latin typeface="Courier New"/>
                <a:ea typeface="Courier New"/>
                <a:cs typeface="Courier New"/>
                <a:sym typeface="Courier New"/>
              </a:rPr>
              <a:t>    </a:t>
            </a:r>
            <a:r>
              <a:rPr b="0" i="0" lang="en-US" sz="1200" u="none" strike="noStrike">
                <a:solidFill>
                  <a:schemeClr val="lt1"/>
                </a:solidFill>
                <a:latin typeface="Rockwell"/>
                <a:ea typeface="Rockwell"/>
                <a:cs typeface="Rockwell"/>
                <a:sym typeface="Rockwell"/>
              </a:rPr>
              <a:t>Null deviance: 157398  on 119389  degrees of freedom</a:t>
            </a:r>
            <a:endParaRPr b="0" sz="1200">
              <a:solidFill>
                <a:schemeClr val="lt1"/>
              </a:solidFill>
              <a:latin typeface="Rockwell"/>
              <a:ea typeface="Rockwell"/>
              <a:cs typeface="Rockwell"/>
              <a:sym typeface="Rockwell"/>
            </a:endParaRPr>
          </a:p>
          <a:p>
            <a:pPr indent="0" lvl="0" marL="457200" marR="0" rtl="0" algn="l">
              <a:spcBef>
                <a:spcPts val="0"/>
              </a:spcBef>
              <a:spcAft>
                <a:spcPts val="0"/>
              </a:spcAft>
              <a:buNone/>
            </a:pPr>
            <a:r>
              <a:rPr b="0" i="0" lang="en-US" sz="1200" u="none" strike="noStrike">
                <a:solidFill>
                  <a:schemeClr val="lt1"/>
                </a:solidFill>
                <a:latin typeface="Rockwell"/>
                <a:ea typeface="Rockwell"/>
                <a:cs typeface="Rockwell"/>
                <a:sym typeface="Rockwell"/>
              </a:rPr>
              <a:t>Residual deviance: 153314  on 119385  degrees of freedom</a:t>
            </a:r>
            <a:endParaRPr/>
          </a:p>
          <a:p>
            <a:pPr indent="0" lvl="0" marL="457200" marR="0" rtl="0" algn="l">
              <a:spcBef>
                <a:spcPts val="0"/>
              </a:spcBef>
              <a:spcAft>
                <a:spcPts val="0"/>
              </a:spcAft>
              <a:buNone/>
            </a:pPr>
            <a:r>
              <a:rPr b="0" i="0" lang="en-US" sz="1200" u="none" strike="noStrike">
                <a:solidFill>
                  <a:schemeClr val="lt1"/>
                </a:solidFill>
                <a:latin typeface="Rockwell"/>
                <a:ea typeface="Rockwell"/>
                <a:cs typeface="Rockwell"/>
                <a:sym typeface="Rockwell"/>
              </a:rPr>
              <a:t>AIC: 153324</a:t>
            </a:r>
            <a:endParaRPr/>
          </a:p>
          <a:p>
            <a:pPr indent="0" lvl="0" marL="457200" marR="0" rtl="0" algn="l">
              <a:spcBef>
                <a:spcPts val="0"/>
              </a:spcBef>
              <a:spcAft>
                <a:spcPts val="0"/>
              </a:spcAft>
              <a:buNone/>
            </a:pPr>
            <a:br>
              <a:rPr b="0" lang="en-US" sz="1800">
                <a:solidFill>
                  <a:schemeClr val="lt1"/>
                </a:solidFill>
                <a:latin typeface="Rockwell"/>
                <a:ea typeface="Rockwell"/>
                <a:cs typeface="Rockwell"/>
                <a:sym typeface="Rockwell"/>
              </a:rPr>
            </a:br>
            <a:r>
              <a:rPr b="0" i="0" lang="en-US" sz="1200" u="none" strike="noStrike">
                <a:solidFill>
                  <a:schemeClr val="lt1"/>
                </a:solidFill>
                <a:latin typeface="Rockwell"/>
                <a:ea typeface="Rockwell"/>
                <a:cs typeface="Rockwell"/>
                <a:sym typeface="Rockwell"/>
              </a:rPr>
              <a:t>Number of Fisher Scoring iterations: 4</a:t>
            </a:r>
            <a:endParaRPr b="0" sz="1200">
              <a:solidFill>
                <a:schemeClr val="lt1"/>
              </a:solidFill>
              <a:latin typeface="Rockwell"/>
              <a:ea typeface="Rockwell"/>
              <a:cs typeface="Rockwell"/>
              <a:sym typeface="Rockwell"/>
            </a:endParaRPr>
          </a:p>
          <a:p>
            <a:pPr indent="0" lvl="0" marL="0" marR="0" rtl="0" algn="l">
              <a:spcBef>
                <a:spcPts val="0"/>
              </a:spcBef>
              <a:spcAft>
                <a:spcPts val="0"/>
              </a:spcAft>
              <a:buNone/>
            </a:pPr>
            <a:br>
              <a:rPr lang="en-US" sz="1800">
                <a:solidFill>
                  <a:schemeClr val="lt1"/>
                </a:solidFill>
                <a:latin typeface="Rockwell"/>
                <a:ea typeface="Rockwell"/>
                <a:cs typeface="Rockwell"/>
                <a:sym typeface="Rockwell"/>
              </a:rPr>
            </a:br>
            <a:endParaRPr sz="1800">
              <a:solidFill>
                <a:schemeClr val="lt1"/>
              </a:solidFill>
              <a:latin typeface="Rockwell"/>
              <a:ea typeface="Rockwell"/>
              <a:cs typeface="Rockwell"/>
              <a:sym typeface="Rockwell"/>
            </a:endParaRPr>
          </a:p>
        </p:txBody>
      </p:sp>
      <p:sp>
        <p:nvSpPr>
          <p:cNvPr id="221" name="Google Shape;221;p10"/>
          <p:cNvSpPr txBox="1"/>
          <p:nvPr/>
        </p:nvSpPr>
        <p:spPr>
          <a:xfrm>
            <a:off x="472600" y="1874579"/>
            <a:ext cx="2751905" cy="33855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600">
                <a:solidFill>
                  <a:srgbClr val="D0AF72"/>
                </a:solidFill>
                <a:latin typeface="Rockwell"/>
                <a:ea typeface="Rockwell"/>
                <a:cs typeface="Rockwell"/>
                <a:sym typeface="Rockwell"/>
              </a:rPr>
              <a:t>Distribution_Channel</a:t>
            </a:r>
            <a:endParaRPr/>
          </a:p>
        </p:txBody>
      </p:sp>
      <p:pic>
        <p:nvPicPr>
          <p:cNvPr id="222" name="Google Shape;222;p10"/>
          <p:cNvPicPr preferRelativeResize="0"/>
          <p:nvPr/>
        </p:nvPicPr>
        <p:blipFill rotWithShape="1">
          <a:blip r:embed="rId3">
            <a:alphaModFix/>
          </a:blip>
          <a:srcRect b="0" l="0" r="0" t="0"/>
          <a:stretch/>
        </p:blipFill>
        <p:spPr>
          <a:xfrm>
            <a:off x="6173559" y="1654731"/>
            <a:ext cx="97544" cy="5047926"/>
          </a:xfrm>
          <a:prstGeom prst="rect">
            <a:avLst/>
          </a:prstGeom>
          <a:noFill/>
          <a:ln>
            <a:noFill/>
          </a:ln>
        </p:spPr>
      </p:pic>
      <p:pic>
        <p:nvPicPr>
          <p:cNvPr id="223" name="Google Shape;223;p10"/>
          <p:cNvPicPr preferRelativeResize="0"/>
          <p:nvPr/>
        </p:nvPicPr>
        <p:blipFill rotWithShape="1">
          <a:blip r:embed="rId4">
            <a:alphaModFix amt="50000"/>
          </a:blip>
          <a:srcRect b="0" l="0" r="0" t="0"/>
          <a:stretch/>
        </p:blipFill>
        <p:spPr>
          <a:xfrm>
            <a:off x="6818256" y="2616870"/>
            <a:ext cx="4803802" cy="271487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1"/>
          <p:cNvSpPr txBox="1"/>
          <p:nvPr>
            <p:ph type="title"/>
          </p:nvPr>
        </p:nvSpPr>
        <p:spPr>
          <a:xfrm>
            <a:off x="-405515" y="355159"/>
            <a:ext cx="5828864" cy="1326321"/>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rgbClr val="D0AF72"/>
              </a:buClr>
              <a:buSzPct val="100000"/>
              <a:buFont typeface="Arial"/>
              <a:buNone/>
            </a:pPr>
            <a:r>
              <a:rPr lang="en-US" sz="3200">
                <a:solidFill>
                  <a:srgbClr val="D0AF72"/>
                </a:solidFill>
                <a:latin typeface="Arial"/>
                <a:ea typeface="Arial"/>
                <a:cs typeface="Arial"/>
                <a:sym typeface="Arial"/>
              </a:rPr>
              <a:t>REGRESSION ANALYSIS:</a:t>
            </a:r>
            <a:br>
              <a:rPr lang="en-US" sz="3200">
                <a:solidFill>
                  <a:srgbClr val="D0AF72"/>
                </a:solidFill>
                <a:latin typeface="Arial"/>
                <a:ea typeface="Arial"/>
                <a:cs typeface="Arial"/>
                <a:sym typeface="Arial"/>
              </a:rPr>
            </a:br>
            <a:r>
              <a:rPr lang="en-US" sz="3200">
                <a:solidFill>
                  <a:srgbClr val="D0AF72"/>
                </a:solidFill>
                <a:latin typeface="Arial"/>
                <a:ea typeface="Arial"/>
                <a:cs typeface="Arial"/>
                <a:sym typeface="Arial"/>
              </a:rPr>
              <a:t>MULTIPLE LOGIT REGRESSION MODEL </a:t>
            </a:r>
            <a:endParaRPr/>
          </a:p>
        </p:txBody>
      </p:sp>
      <p:sp>
        <p:nvSpPr>
          <p:cNvPr id="229" name="Google Shape;229;p11"/>
          <p:cNvSpPr txBox="1"/>
          <p:nvPr/>
        </p:nvSpPr>
        <p:spPr>
          <a:xfrm>
            <a:off x="4715129" y="355159"/>
            <a:ext cx="7291341" cy="6924973"/>
          </a:xfrm>
          <a:prstGeom prst="rect">
            <a:avLst/>
          </a:prstGeom>
          <a:noFill/>
          <a:ln>
            <a:noFill/>
          </a:ln>
        </p:spPr>
        <p:txBody>
          <a:bodyPr anchorCtr="0" anchor="t" bIns="45700" lIns="91425" spcFirstLastPara="1" rIns="91425" wrap="square" tIns="45700">
            <a:spAutoFit/>
          </a:bodyPr>
          <a:lstStyle/>
          <a:p>
            <a:pPr indent="0" lvl="0" marL="457200" marR="0" rtl="0" algn="l">
              <a:spcBef>
                <a:spcPts val="0"/>
              </a:spcBef>
              <a:spcAft>
                <a:spcPts val="0"/>
              </a:spcAft>
              <a:buNone/>
            </a:pPr>
            <a:r>
              <a:rPr b="0" i="0" lang="en-US" sz="1400" u="none" strike="noStrike">
                <a:solidFill>
                  <a:schemeClr val="lt1"/>
                </a:solidFill>
                <a:latin typeface="Rockwell"/>
                <a:ea typeface="Rockwell"/>
                <a:cs typeface="Rockwell"/>
                <a:sym typeface="Rockwell"/>
              </a:rPr>
              <a:t>Call:</a:t>
            </a:r>
            <a:endParaRPr b="0" sz="1400">
              <a:solidFill>
                <a:schemeClr val="lt1"/>
              </a:solidFill>
              <a:latin typeface="Rockwell"/>
              <a:ea typeface="Rockwell"/>
              <a:cs typeface="Rockwell"/>
              <a:sym typeface="Rockwell"/>
            </a:endParaRPr>
          </a:p>
          <a:p>
            <a:pPr indent="0" lvl="0" marL="457200" marR="0" rtl="0" algn="l">
              <a:spcBef>
                <a:spcPts val="0"/>
              </a:spcBef>
              <a:spcAft>
                <a:spcPts val="0"/>
              </a:spcAft>
              <a:buNone/>
            </a:pPr>
            <a:r>
              <a:rPr b="0" i="0" lang="en-US" sz="1400" u="none" strike="noStrike">
                <a:solidFill>
                  <a:schemeClr val="lt1"/>
                </a:solidFill>
                <a:latin typeface="Rockwell"/>
                <a:ea typeface="Rockwell"/>
                <a:cs typeface="Rockwell"/>
                <a:sym typeface="Rockwell"/>
              </a:rPr>
              <a:t>glm(formula = is_canceled ~ lead_time + distribution_channel + </a:t>
            </a:r>
            <a:endParaRPr b="0" sz="1400">
              <a:solidFill>
                <a:schemeClr val="lt1"/>
              </a:solidFill>
              <a:latin typeface="Rockwell"/>
              <a:ea typeface="Rockwell"/>
              <a:cs typeface="Rockwell"/>
              <a:sym typeface="Rockwell"/>
            </a:endParaRPr>
          </a:p>
          <a:p>
            <a:pPr indent="0" lvl="0" marL="457200" marR="0" rtl="0" algn="l">
              <a:spcBef>
                <a:spcPts val="0"/>
              </a:spcBef>
              <a:spcAft>
                <a:spcPts val="0"/>
              </a:spcAft>
              <a:buNone/>
            </a:pPr>
            <a:r>
              <a:rPr b="0" i="0" lang="en-US" sz="900" u="none" strike="noStrike">
                <a:solidFill>
                  <a:schemeClr val="lt1"/>
                </a:solidFill>
                <a:latin typeface="Courier New"/>
                <a:ea typeface="Courier New"/>
                <a:cs typeface="Courier New"/>
                <a:sym typeface="Courier New"/>
              </a:rPr>
              <a:t>    </a:t>
            </a:r>
            <a:r>
              <a:rPr b="0" i="0" lang="en-US" sz="1400" u="none" strike="noStrike">
                <a:solidFill>
                  <a:schemeClr val="lt1"/>
                </a:solidFill>
                <a:latin typeface="Rockwell"/>
                <a:ea typeface="Rockwell"/>
                <a:cs typeface="Rockwell"/>
                <a:sym typeface="Rockwell"/>
              </a:rPr>
              <a:t>previous_cancellations + deposit_type + adr, family = binomial, </a:t>
            </a:r>
            <a:endParaRPr b="0" sz="1400">
              <a:solidFill>
                <a:schemeClr val="lt1"/>
              </a:solidFill>
              <a:latin typeface="Rockwell"/>
              <a:ea typeface="Rockwell"/>
              <a:cs typeface="Rockwell"/>
              <a:sym typeface="Rockwell"/>
            </a:endParaRPr>
          </a:p>
          <a:p>
            <a:pPr indent="0" lvl="0" marL="457200" marR="0" rtl="0" algn="l">
              <a:spcBef>
                <a:spcPts val="0"/>
              </a:spcBef>
              <a:spcAft>
                <a:spcPts val="0"/>
              </a:spcAft>
              <a:buNone/>
            </a:pPr>
            <a:r>
              <a:rPr b="0" i="0" lang="en-US" sz="900" u="none" strike="noStrike">
                <a:solidFill>
                  <a:schemeClr val="lt1"/>
                </a:solidFill>
                <a:latin typeface="Courier New"/>
                <a:ea typeface="Courier New"/>
                <a:cs typeface="Courier New"/>
                <a:sym typeface="Courier New"/>
              </a:rPr>
              <a:t>    </a:t>
            </a:r>
            <a:r>
              <a:rPr b="0" i="0" lang="en-US" sz="1400" u="none" strike="noStrike">
                <a:solidFill>
                  <a:schemeClr val="lt1"/>
                </a:solidFill>
                <a:latin typeface="Rockwell"/>
                <a:ea typeface="Rockwell"/>
                <a:cs typeface="Rockwell"/>
                <a:sym typeface="Rockwell"/>
              </a:rPr>
              <a:t>data = smallhotel)</a:t>
            </a:r>
            <a:endParaRPr b="0" sz="1400">
              <a:solidFill>
                <a:schemeClr val="lt1"/>
              </a:solidFill>
              <a:latin typeface="Rockwell"/>
              <a:ea typeface="Rockwell"/>
              <a:cs typeface="Rockwell"/>
              <a:sym typeface="Rockwell"/>
            </a:endParaRPr>
          </a:p>
          <a:p>
            <a:pPr indent="0" lvl="0" marL="457200" marR="0" rtl="0" algn="l">
              <a:spcBef>
                <a:spcPts val="0"/>
              </a:spcBef>
              <a:spcAft>
                <a:spcPts val="0"/>
              </a:spcAft>
              <a:buNone/>
            </a:pPr>
            <a:br>
              <a:rPr b="0" lang="en-US" sz="1800">
                <a:solidFill>
                  <a:schemeClr val="lt1"/>
                </a:solidFill>
                <a:latin typeface="Rockwell"/>
                <a:ea typeface="Rockwell"/>
                <a:cs typeface="Rockwell"/>
                <a:sym typeface="Rockwell"/>
              </a:rPr>
            </a:br>
            <a:r>
              <a:rPr b="0" i="0" lang="en-US" sz="1400" u="none" strike="noStrike">
                <a:solidFill>
                  <a:schemeClr val="lt1"/>
                </a:solidFill>
                <a:latin typeface="Rockwell"/>
                <a:ea typeface="Rockwell"/>
                <a:cs typeface="Rockwell"/>
                <a:sym typeface="Rockwell"/>
              </a:rPr>
              <a:t>Coefficients:</a:t>
            </a:r>
            <a:endParaRPr b="0" sz="1400">
              <a:solidFill>
                <a:schemeClr val="lt1"/>
              </a:solidFill>
              <a:latin typeface="Rockwell"/>
              <a:ea typeface="Rockwell"/>
              <a:cs typeface="Rockwell"/>
              <a:sym typeface="Rockwell"/>
            </a:endParaRPr>
          </a:p>
          <a:p>
            <a:pPr indent="0" lvl="0" marL="457200" marR="0" rtl="0" algn="l">
              <a:spcBef>
                <a:spcPts val="0"/>
              </a:spcBef>
              <a:spcAft>
                <a:spcPts val="0"/>
              </a:spcAft>
              <a:buNone/>
            </a:pPr>
            <a:r>
              <a:rPr b="0" i="0" lang="en-US" sz="900" u="none" strike="noStrike">
                <a:solidFill>
                  <a:schemeClr val="lt1"/>
                </a:solidFill>
                <a:latin typeface="Courier New"/>
                <a:ea typeface="Courier New"/>
                <a:cs typeface="Courier New"/>
                <a:sym typeface="Courier New"/>
              </a:rPr>
              <a:t>                        </a:t>
            </a:r>
            <a:r>
              <a:rPr b="0" i="0" lang="en-US" sz="1400" u="none" strike="noStrike">
                <a:solidFill>
                  <a:schemeClr val="lt1"/>
                </a:solidFill>
                <a:latin typeface="Rockwell"/>
                <a:ea typeface="Rockwell"/>
                <a:cs typeface="Rockwell"/>
                <a:sym typeface="Rockwell"/>
              </a:rPr>
              <a:t>                Estimate          Std. Error         z value        Pr(&gt;|z|)    </a:t>
            </a:r>
            <a:endParaRPr b="0" sz="1400">
              <a:solidFill>
                <a:schemeClr val="lt1"/>
              </a:solidFill>
              <a:latin typeface="Rockwell"/>
              <a:ea typeface="Rockwell"/>
              <a:cs typeface="Rockwell"/>
              <a:sym typeface="Rockwell"/>
            </a:endParaRPr>
          </a:p>
          <a:p>
            <a:pPr indent="0" lvl="0" marL="457200" marR="0" rtl="0" algn="l">
              <a:spcBef>
                <a:spcPts val="0"/>
              </a:spcBef>
              <a:spcAft>
                <a:spcPts val="0"/>
              </a:spcAft>
              <a:buNone/>
            </a:pPr>
            <a:r>
              <a:rPr b="0" i="0" lang="en-US" sz="1400" u="none" strike="noStrike">
                <a:solidFill>
                  <a:schemeClr val="lt1"/>
                </a:solidFill>
                <a:latin typeface="Rockwell"/>
                <a:ea typeface="Rockwell"/>
                <a:cs typeface="Rockwell"/>
                <a:sym typeface="Rockwell"/>
              </a:rPr>
              <a:t>(Intercept)                            -2.502e+00          3.994e-02        -62.641          &lt;2e-16 ***</a:t>
            </a:r>
            <a:r>
              <a:rPr lang="en-US" sz="1400">
                <a:solidFill>
                  <a:schemeClr val="lt1"/>
                </a:solidFill>
                <a:latin typeface="Rockwell"/>
                <a:ea typeface="Rockwell"/>
                <a:cs typeface="Rockwell"/>
                <a:sym typeface="Rockwell"/>
              </a:rPr>
              <a:t> </a:t>
            </a:r>
            <a:endParaRPr/>
          </a:p>
          <a:p>
            <a:pPr indent="0" lvl="0" marL="457200" marR="0" rtl="0" algn="l">
              <a:spcBef>
                <a:spcPts val="0"/>
              </a:spcBef>
              <a:spcAft>
                <a:spcPts val="0"/>
              </a:spcAft>
              <a:buNone/>
            </a:pPr>
            <a:r>
              <a:rPr b="0" i="0" lang="en-US" sz="1400" u="none" strike="noStrike">
                <a:solidFill>
                  <a:schemeClr val="lt1"/>
                </a:solidFill>
                <a:latin typeface="Rockwell"/>
                <a:ea typeface="Rockwell"/>
                <a:cs typeface="Rockwell"/>
                <a:sym typeface="Rockwell"/>
              </a:rPr>
              <a:t>lead_time                                2.828e-03          7.424e-05         38.085          &lt; 2e-16 ***</a:t>
            </a:r>
            <a:endParaRPr b="0" i="0" sz="1400" u="none" strike="noStrike">
              <a:solidFill>
                <a:schemeClr val="lt1"/>
              </a:solidFill>
              <a:latin typeface="Rockwell"/>
              <a:ea typeface="Rockwell"/>
              <a:cs typeface="Rockwell"/>
              <a:sym typeface="Rockwell"/>
            </a:endParaRPr>
          </a:p>
          <a:p>
            <a:pPr indent="0" lvl="0" marL="457200" marR="0" rtl="0" algn="l">
              <a:spcBef>
                <a:spcPts val="0"/>
              </a:spcBef>
              <a:spcAft>
                <a:spcPts val="0"/>
              </a:spcAft>
              <a:buNone/>
            </a:pPr>
            <a:r>
              <a:rPr b="0" i="0" lang="en-US" sz="1400" u="none" strike="noStrike">
                <a:solidFill>
                  <a:schemeClr val="lt1"/>
                </a:solidFill>
                <a:latin typeface="Rockwell"/>
                <a:ea typeface="Rockwell"/>
                <a:cs typeface="Rockwell"/>
                <a:sym typeface="Rockwell"/>
              </a:rPr>
              <a:t>distribution_channel2         -8.596e-02          4.529e-02         -1.898           0.05770 .</a:t>
            </a:r>
            <a:endParaRPr b="0" i="0" sz="1400" u="none" strike="noStrike">
              <a:solidFill>
                <a:schemeClr val="lt1"/>
              </a:solidFill>
              <a:latin typeface="Rockwell"/>
              <a:ea typeface="Rockwell"/>
              <a:cs typeface="Rockwell"/>
              <a:sym typeface="Rockwell"/>
            </a:endParaRPr>
          </a:p>
          <a:p>
            <a:pPr indent="0" lvl="0" marL="457200" marR="0" rtl="0" algn="l">
              <a:spcBef>
                <a:spcPts val="0"/>
              </a:spcBef>
              <a:spcAft>
                <a:spcPts val="0"/>
              </a:spcAft>
              <a:buNone/>
            </a:pPr>
            <a:r>
              <a:rPr lang="en-US" sz="1400">
                <a:solidFill>
                  <a:schemeClr val="lt1"/>
                </a:solidFill>
                <a:latin typeface="Rockwell"/>
                <a:ea typeface="Rockwell"/>
                <a:cs typeface="Rockwell"/>
                <a:sym typeface="Rockwell"/>
              </a:rPr>
              <a:t>distribution_channel3          3.088e-01          1.879e-01           1.644           0.10017</a:t>
            </a:r>
            <a:endParaRPr sz="1400">
              <a:solidFill>
                <a:schemeClr val="lt1"/>
              </a:solidFill>
              <a:latin typeface="Rockwell"/>
              <a:ea typeface="Rockwell"/>
              <a:cs typeface="Rockwell"/>
              <a:sym typeface="Rockwell"/>
            </a:endParaRPr>
          </a:p>
          <a:p>
            <a:pPr indent="0" lvl="0" marL="457200" marR="0" rtl="0" algn="l">
              <a:spcBef>
                <a:spcPts val="0"/>
              </a:spcBef>
              <a:spcAft>
                <a:spcPts val="0"/>
              </a:spcAft>
              <a:buNone/>
            </a:pPr>
            <a:r>
              <a:rPr b="0" i="0" lang="en-US" sz="1400" u="none" strike="noStrike">
                <a:solidFill>
                  <a:schemeClr val="lt1"/>
                </a:solidFill>
                <a:latin typeface="Rockwell"/>
                <a:ea typeface="Rockwell"/>
                <a:cs typeface="Rockwell"/>
                <a:sym typeface="Rockwell"/>
              </a:rPr>
              <a:t>distribution_channel4          7.988e-01          3.924e-02         20.353          &lt; 2e-16 ***</a:t>
            </a:r>
            <a:endParaRPr/>
          </a:p>
          <a:p>
            <a:pPr indent="0" lvl="0" marL="457200" marR="0" rtl="0" algn="l">
              <a:spcBef>
                <a:spcPts val="0"/>
              </a:spcBef>
              <a:spcAft>
                <a:spcPts val="0"/>
              </a:spcAft>
              <a:buNone/>
            </a:pPr>
            <a:r>
              <a:rPr lang="en-US" sz="1400">
                <a:solidFill>
                  <a:schemeClr val="lt1"/>
                </a:solidFill>
                <a:latin typeface="Rockwell"/>
                <a:ea typeface="Rockwell"/>
                <a:cs typeface="Rockwell"/>
                <a:sym typeface="Rockwell"/>
              </a:rPr>
              <a:t>distribution_channel5         3.597e+00         1.127e+00           3.192          0.00141 **</a:t>
            </a:r>
            <a:endParaRPr/>
          </a:p>
          <a:p>
            <a:pPr indent="0" lvl="0" marL="457200" marR="0" rtl="0" algn="l">
              <a:spcBef>
                <a:spcPts val="0"/>
              </a:spcBef>
              <a:spcAft>
                <a:spcPts val="0"/>
              </a:spcAft>
              <a:buNone/>
            </a:pPr>
            <a:r>
              <a:rPr b="0" i="0" lang="en-US" sz="1400" u="none" strike="noStrike">
                <a:solidFill>
                  <a:schemeClr val="lt1"/>
                </a:solidFill>
                <a:latin typeface="Rockwell"/>
                <a:ea typeface="Rockwell"/>
                <a:cs typeface="Rockwell"/>
                <a:sym typeface="Rockwell"/>
              </a:rPr>
              <a:t>previous_cancellations       1.331e+00          3.779e-02         35.216          &lt; 2e-16 ***</a:t>
            </a:r>
            <a:endParaRPr/>
          </a:p>
          <a:p>
            <a:pPr indent="0" lvl="0" marL="457200" marR="0" rtl="0" algn="l">
              <a:spcBef>
                <a:spcPts val="0"/>
              </a:spcBef>
              <a:spcAft>
                <a:spcPts val="0"/>
              </a:spcAft>
              <a:buNone/>
            </a:pPr>
            <a:r>
              <a:rPr b="0" i="0" lang="en-US" sz="1400" u="none" strike="noStrike">
                <a:solidFill>
                  <a:schemeClr val="lt1"/>
                </a:solidFill>
                <a:latin typeface="Rockwell"/>
                <a:ea typeface="Rockwell"/>
                <a:cs typeface="Rockwell"/>
                <a:sym typeface="Rockwell"/>
              </a:rPr>
              <a:t>deposit_type3                       5.618e+00          1.046e-01         53.720          &lt; 2e-16 ***</a:t>
            </a:r>
            <a:endParaRPr b="0" i="0" sz="1400" u="none" strike="noStrike">
              <a:solidFill>
                <a:schemeClr val="lt1"/>
              </a:solidFill>
              <a:latin typeface="Rockwell"/>
              <a:ea typeface="Rockwell"/>
              <a:cs typeface="Rockwell"/>
              <a:sym typeface="Rockwell"/>
            </a:endParaRPr>
          </a:p>
          <a:p>
            <a:pPr indent="0" lvl="0" marL="457200" marR="0" rtl="0" algn="l">
              <a:spcBef>
                <a:spcPts val="0"/>
              </a:spcBef>
              <a:spcAft>
                <a:spcPts val="0"/>
              </a:spcAft>
              <a:buNone/>
            </a:pPr>
            <a:r>
              <a:rPr b="0" i="0" lang="en-US" sz="1400" u="none" strike="noStrike">
                <a:solidFill>
                  <a:schemeClr val="lt1"/>
                </a:solidFill>
                <a:latin typeface="Rockwell"/>
                <a:ea typeface="Rockwell"/>
                <a:cs typeface="Rockwell"/>
                <a:sym typeface="Rockwell"/>
              </a:rPr>
              <a:t>deposit_type2                        8.498e-02          1.946e-01           0.437           0.66231</a:t>
            </a:r>
            <a:endParaRPr b="0" i="0" sz="1400" u="none" strike="noStrike">
              <a:solidFill>
                <a:schemeClr val="lt1"/>
              </a:solidFill>
              <a:latin typeface="Rockwell"/>
              <a:ea typeface="Rockwell"/>
              <a:cs typeface="Rockwell"/>
              <a:sym typeface="Rockwell"/>
            </a:endParaRPr>
          </a:p>
          <a:p>
            <a:pPr indent="0" lvl="0" marL="457200" marR="0" rtl="0" algn="l">
              <a:spcBef>
                <a:spcPts val="0"/>
              </a:spcBef>
              <a:spcAft>
                <a:spcPts val="0"/>
              </a:spcAft>
              <a:buNone/>
            </a:pPr>
            <a:r>
              <a:rPr lang="en-US" sz="1400">
                <a:solidFill>
                  <a:schemeClr val="lt1"/>
                </a:solidFill>
                <a:latin typeface="Rockwell"/>
                <a:ea typeface="Rockwell"/>
                <a:cs typeface="Rockwell"/>
                <a:sym typeface="Rockwell"/>
              </a:rPr>
              <a:t>adr                                            5.596e-03          1.436e-04         38.965          &lt; 2e-16 ***</a:t>
            </a:r>
            <a:endParaRPr/>
          </a:p>
          <a:p>
            <a:pPr indent="0" lvl="0" marL="457200" marR="0" rtl="0" algn="l">
              <a:spcBef>
                <a:spcPts val="0"/>
              </a:spcBef>
              <a:spcAft>
                <a:spcPts val="0"/>
              </a:spcAft>
              <a:buNone/>
            </a:pPr>
            <a:r>
              <a:rPr b="0" i="0" lang="en-US" sz="1400" u="none" strike="noStrike">
                <a:solidFill>
                  <a:schemeClr val="lt1"/>
                </a:solidFill>
                <a:latin typeface="Rockwell"/>
                <a:ea typeface="Rockwell"/>
                <a:cs typeface="Rockwell"/>
                <a:sym typeface="Rockwell"/>
              </a:rPr>
              <a:t>---</a:t>
            </a:r>
            <a:endParaRPr b="0" sz="1400">
              <a:solidFill>
                <a:schemeClr val="lt1"/>
              </a:solidFill>
              <a:latin typeface="Rockwell"/>
              <a:ea typeface="Rockwell"/>
              <a:cs typeface="Rockwell"/>
              <a:sym typeface="Rockwell"/>
            </a:endParaRPr>
          </a:p>
          <a:p>
            <a:pPr indent="0" lvl="0" marL="457200" marR="0" rtl="0" algn="l">
              <a:spcBef>
                <a:spcPts val="0"/>
              </a:spcBef>
              <a:spcAft>
                <a:spcPts val="0"/>
              </a:spcAft>
              <a:buNone/>
            </a:pPr>
            <a:r>
              <a:rPr b="0" i="0" lang="en-US" sz="1400" u="none" strike="noStrike">
                <a:solidFill>
                  <a:schemeClr val="lt1"/>
                </a:solidFill>
                <a:latin typeface="Rockwell"/>
                <a:ea typeface="Rockwell"/>
                <a:cs typeface="Rockwell"/>
                <a:sym typeface="Rockwell"/>
              </a:rPr>
              <a:t>Signif. codes:  0 ‘***’ 0.001 ‘**’ 0.01 ‘*’ 0.05 ‘.’ 0.1 ‘ ’ 1</a:t>
            </a:r>
            <a:endParaRPr b="0" sz="1400">
              <a:solidFill>
                <a:schemeClr val="lt1"/>
              </a:solidFill>
              <a:latin typeface="Rockwell"/>
              <a:ea typeface="Rockwell"/>
              <a:cs typeface="Rockwell"/>
              <a:sym typeface="Rockwell"/>
            </a:endParaRPr>
          </a:p>
          <a:p>
            <a:pPr indent="0" lvl="0" marL="457200" marR="0" rtl="0" algn="l">
              <a:spcBef>
                <a:spcPts val="0"/>
              </a:spcBef>
              <a:spcAft>
                <a:spcPts val="0"/>
              </a:spcAft>
              <a:buNone/>
            </a:pPr>
            <a:br>
              <a:rPr b="0" lang="en-US" sz="1800">
                <a:solidFill>
                  <a:schemeClr val="lt1"/>
                </a:solidFill>
                <a:latin typeface="Rockwell"/>
                <a:ea typeface="Rockwell"/>
                <a:cs typeface="Rockwell"/>
                <a:sym typeface="Rockwell"/>
              </a:rPr>
            </a:br>
            <a:r>
              <a:rPr b="0" i="0" lang="en-US" sz="1400" u="none" strike="noStrike">
                <a:solidFill>
                  <a:schemeClr val="lt1"/>
                </a:solidFill>
                <a:latin typeface="Rockwell"/>
                <a:ea typeface="Rockwell"/>
                <a:cs typeface="Rockwell"/>
                <a:sym typeface="Rockwell"/>
              </a:rPr>
              <a:t>(Dispersion parameter for binomial family taken to be 1)</a:t>
            </a:r>
            <a:endParaRPr b="0" sz="1400">
              <a:solidFill>
                <a:schemeClr val="lt1"/>
              </a:solidFill>
              <a:latin typeface="Rockwell"/>
              <a:ea typeface="Rockwell"/>
              <a:cs typeface="Rockwell"/>
              <a:sym typeface="Rockwell"/>
            </a:endParaRPr>
          </a:p>
          <a:p>
            <a:pPr indent="0" lvl="0" marL="457200" marR="0" rtl="0" algn="l">
              <a:spcBef>
                <a:spcPts val="0"/>
              </a:spcBef>
              <a:spcAft>
                <a:spcPts val="0"/>
              </a:spcAft>
              <a:buNone/>
            </a:pPr>
            <a:br>
              <a:rPr b="0" lang="en-US" sz="1800">
                <a:solidFill>
                  <a:schemeClr val="lt1"/>
                </a:solidFill>
                <a:latin typeface="Rockwell"/>
                <a:ea typeface="Rockwell"/>
                <a:cs typeface="Rockwell"/>
                <a:sym typeface="Rockwell"/>
              </a:rPr>
            </a:br>
            <a:r>
              <a:rPr b="0" i="0" lang="en-US" sz="900" u="none" strike="noStrike">
                <a:solidFill>
                  <a:schemeClr val="lt1"/>
                </a:solidFill>
                <a:latin typeface="Courier New"/>
                <a:ea typeface="Courier New"/>
                <a:cs typeface="Courier New"/>
                <a:sym typeface="Courier New"/>
              </a:rPr>
              <a:t>    </a:t>
            </a:r>
            <a:r>
              <a:rPr b="0" i="0" lang="en-US" sz="1400" u="none" strike="noStrike">
                <a:solidFill>
                  <a:schemeClr val="lt1"/>
                </a:solidFill>
                <a:latin typeface="Rockwell"/>
                <a:ea typeface="Rockwell"/>
                <a:cs typeface="Rockwell"/>
                <a:sym typeface="Rockwell"/>
              </a:rPr>
              <a:t>Null deviance: 157398  on 119389  degrees of freedom</a:t>
            </a:r>
            <a:endParaRPr b="0" sz="1400">
              <a:solidFill>
                <a:schemeClr val="lt1"/>
              </a:solidFill>
              <a:latin typeface="Rockwell"/>
              <a:ea typeface="Rockwell"/>
              <a:cs typeface="Rockwell"/>
              <a:sym typeface="Rockwell"/>
            </a:endParaRPr>
          </a:p>
          <a:p>
            <a:pPr indent="0" lvl="0" marL="457200" marR="0" rtl="0" algn="l">
              <a:spcBef>
                <a:spcPts val="0"/>
              </a:spcBef>
              <a:spcAft>
                <a:spcPts val="0"/>
              </a:spcAft>
              <a:buNone/>
            </a:pPr>
            <a:r>
              <a:rPr b="0" i="0" lang="en-US" sz="1400" u="none" strike="noStrike">
                <a:solidFill>
                  <a:schemeClr val="lt1"/>
                </a:solidFill>
                <a:latin typeface="Rockwell"/>
                <a:ea typeface="Rockwell"/>
                <a:cs typeface="Rockwell"/>
                <a:sym typeface="Rockwell"/>
              </a:rPr>
              <a:t>Residual deviance: 119114  on 119380  degrees of freedom</a:t>
            </a:r>
            <a:endParaRPr b="0" sz="1400">
              <a:solidFill>
                <a:schemeClr val="lt1"/>
              </a:solidFill>
              <a:latin typeface="Rockwell"/>
              <a:ea typeface="Rockwell"/>
              <a:cs typeface="Rockwell"/>
              <a:sym typeface="Rockwell"/>
            </a:endParaRPr>
          </a:p>
          <a:p>
            <a:pPr indent="0" lvl="0" marL="457200" marR="0" rtl="0" algn="l">
              <a:spcBef>
                <a:spcPts val="0"/>
              </a:spcBef>
              <a:spcAft>
                <a:spcPts val="0"/>
              </a:spcAft>
              <a:buNone/>
            </a:pPr>
            <a:r>
              <a:rPr b="0" i="0" lang="en-US" sz="1400" u="none" strike="noStrike">
                <a:solidFill>
                  <a:schemeClr val="lt1"/>
                </a:solidFill>
                <a:latin typeface="Rockwell"/>
                <a:ea typeface="Rockwell"/>
                <a:cs typeface="Rockwell"/>
                <a:sym typeface="Rockwell"/>
              </a:rPr>
              <a:t>AIC: 119134</a:t>
            </a:r>
            <a:endParaRPr b="0" sz="1400">
              <a:solidFill>
                <a:schemeClr val="lt1"/>
              </a:solidFill>
              <a:latin typeface="Rockwell"/>
              <a:ea typeface="Rockwell"/>
              <a:cs typeface="Rockwell"/>
              <a:sym typeface="Rockwell"/>
            </a:endParaRPr>
          </a:p>
          <a:p>
            <a:pPr indent="0" lvl="0" marL="457200" marR="0" rtl="0" algn="l">
              <a:spcBef>
                <a:spcPts val="0"/>
              </a:spcBef>
              <a:spcAft>
                <a:spcPts val="0"/>
              </a:spcAft>
              <a:buNone/>
            </a:pPr>
            <a:br>
              <a:rPr b="0" lang="en-US" sz="1800">
                <a:solidFill>
                  <a:schemeClr val="lt1"/>
                </a:solidFill>
                <a:latin typeface="Rockwell"/>
                <a:ea typeface="Rockwell"/>
                <a:cs typeface="Rockwell"/>
                <a:sym typeface="Rockwell"/>
              </a:rPr>
            </a:br>
            <a:r>
              <a:rPr b="0" i="0" lang="en-US" sz="1400" u="none" strike="noStrike">
                <a:solidFill>
                  <a:schemeClr val="lt1"/>
                </a:solidFill>
                <a:latin typeface="Rockwell"/>
                <a:ea typeface="Rockwell"/>
                <a:cs typeface="Rockwell"/>
                <a:sym typeface="Rockwell"/>
              </a:rPr>
              <a:t>Number of Fisher Scoring iterations: 7</a:t>
            </a:r>
            <a:endParaRPr b="0" sz="1400">
              <a:solidFill>
                <a:schemeClr val="lt1"/>
              </a:solidFill>
              <a:latin typeface="Rockwell"/>
              <a:ea typeface="Rockwell"/>
              <a:cs typeface="Rockwell"/>
              <a:sym typeface="Rockwell"/>
            </a:endParaRPr>
          </a:p>
          <a:p>
            <a:pPr indent="0" lvl="0" marL="0" marR="0" rtl="0" algn="l">
              <a:spcBef>
                <a:spcPts val="0"/>
              </a:spcBef>
              <a:spcAft>
                <a:spcPts val="0"/>
              </a:spcAft>
              <a:buNone/>
            </a:pPr>
            <a:br>
              <a:rPr lang="en-US" sz="1800">
                <a:solidFill>
                  <a:schemeClr val="lt1"/>
                </a:solidFill>
                <a:latin typeface="Rockwell"/>
                <a:ea typeface="Rockwell"/>
                <a:cs typeface="Rockwell"/>
                <a:sym typeface="Rockwell"/>
              </a:rPr>
            </a:br>
            <a:endParaRPr sz="1800">
              <a:solidFill>
                <a:schemeClr val="lt1"/>
              </a:solidFill>
              <a:latin typeface="Rockwell"/>
              <a:ea typeface="Rockwell"/>
              <a:cs typeface="Rockwell"/>
              <a:sym typeface="Rockwell"/>
            </a:endParaRPr>
          </a:p>
        </p:txBody>
      </p:sp>
      <p:sp>
        <p:nvSpPr>
          <p:cNvPr id="230" name="Google Shape;230;p11"/>
          <p:cNvSpPr txBox="1"/>
          <p:nvPr/>
        </p:nvSpPr>
        <p:spPr>
          <a:xfrm>
            <a:off x="238539" y="1979876"/>
            <a:ext cx="4476590" cy="5078313"/>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rgbClr val="D0AF72"/>
              </a:buClr>
              <a:buSzPts val="1600"/>
              <a:buFont typeface="Arial"/>
              <a:buChar char="•"/>
            </a:pPr>
            <a:r>
              <a:rPr lang="en-US" sz="1600">
                <a:solidFill>
                  <a:srgbClr val="D0AF72"/>
                </a:solidFill>
                <a:latin typeface="Rockwell"/>
                <a:ea typeface="Rockwell"/>
                <a:cs typeface="Rockwell"/>
                <a:sym typeface="Rockwell"/>
              </a:rPr>
              <a:t>N</a:t>
            </a:r>
            <a:r>
              <a:rPr b="0" i="0" lang="en-US" sz="1600" u="none" strike="noStrike">
                <a:solidFill>
                  <a:srgbClr val="D0AF72"/>
                </a:solidFill>
                <a:latin typeface="Rockwell"/>
                <a:ea typeface="Rockwell"/>
                <a:cs typeface="Rockwell"/>
                <a:sym typeface="Rockwell"/>
              </a:rPr>
              <a:t>o deposit &amp; a refundable deposit had no statistically significant prediction ability.</a:t>
            </a:r>
            <a:endParaRPr b="0" sz="1600">
              <a:solidFill>
                <a:srgbClr val="D0AF72"/>
              </a:solidFill>
              <a:latin typeface="Rockwell"/>
              <a:ea typeface="Rockwell"/>
              <a:cs typeface="Rockwell"/>
              <a:sym typeface="Rockwell"/>
            </a:endParaRPr>
          </a:p>
          <a:p>
            <a:pPr indent="0" lvl="0" marL="0" marR="0" rtl="0" algn="l">
              <a:spcBef>
                <a:spcPts val="0"/>
              </a:spcBef>
              <a:spcAft>
                <a:spcPts val="0"/>
              </a:spcAft>
              <a:buNone/>
            </a:pPr>
            <a:r>
              <a:t/>
            </a:r>
            <a:endParaRPr i="0" sz="1600" u="none" strike="noStrike">
              <a:solidFill>
                <a:srgbClr val="D0AF72"/>
              </a:solidFill>
              <a:latin typeface="Rockwell"/>
              <a:ea typeface="Rockwell"/>
              <a:cs typeface="Rockwell"/>
              <a:sym typeface="Rockwell"/>
            </a:endParaRPr>
          </a:p>
          <a:p>
            <a:pPr indent="-285750" lvl="0" marL="285750" marR="0" rtl="0" algn="l">
              <a:spcBef>
                <a:spcPts val="0"/>
              </a:spcBef>
              <a:spcAft>
                <a:spcPts val="0"/>
              </a:spcAft>
              <a:buClr>
                <a:srgbClr val="D0AF72"/>
              </a:buClr>
              <a:buSzPts val="1600"/>
              <a:buFont typeface="Arial"/>
              <a:buChar char="•"/>
            </a:pPr>
            <a:r>
              <a:rPr lang="en-US" sz="1600">
                <a:solidFill>
                  <a:srgbClr val="D0AF72"/>
                </a:solidFill>
                <a:latin typeface="Rockwell"/>
                <a:ea typeface="Rockwell"/>
                <a:cs typeface="Rockwell"/>
                <a:sym typeface="Rockwell"/>
              </a:rPr>
              <a:t>H</a:t>
            </a:r>
            <a:r>
              <a:rPr b="0" i="0" lang="en-US" sz="1600" u="none" strike="noStrike">
                <a:solidFill>
                  <a:srgbClr val="D0AF72"/>
                </a:solidFill>
                <a:latin typeface="Rockwell"/>
                <a:ea typeface="Rockwell"/>
                <a:cs typeface="Rockwell"/>
                <a:sym typeface="Rockwell"/>
              </a:rPr>
              <a:t>aving a non-refundable deposit increased the likelihood of cancelling. </a:t>
            </a:r>
            <a:endParaRPr b="0" sz="1600">
              <a:solidFill>
                <a:srgbClr val="D0AF72"/>
              </a:solidFill>
              <a:latin typeface="Rockwell"/>
              <a:ea typeface="Rockwell"/>
              <a:cs typeface="Rockwell"/>
              <a:sym typeface="Rockwell"/>
            </a:endParaRPr>
          </a:p>
          <a:p>
            <a:pPr indent="-184150" lvl="0" marL="285750" marR="0" rtl="0" algn="l">
              <a:spcBef>
                <a:spcPts val="0"/>
              </a:spcBef>
              <a:spcAft>
                <a:spcPts val="0"/>
              </a:spcAft>
              <a:buClr>
                <a:schemeClr val="lt1"/>
              </a:buClr>
              <a:buSzPts val="1600"/>
              <a:buFont typeface="Arial"/>
              <a:buNone/>
            </a:pPr>
            <a:r>
              <a:t/>
            </a:r>
            <a:endParaRPr b="0" i="0" sz="1600" u="none" strike="noStrike">
              <a:solidFill>
                <a:srgbClr val="D0AF72"/>
              </a:solidFill>
              <a:latin typeface="Rockwell"/>
              <a:ea typeface="Rockwell"/>
              <a:cs typeface="Rockwell"/>
              <a:sym typeface="Rockwell"/>
            </a:endParaRPr>
          </a:p>
          <a:p>
            <a:pPr indent="-285750" lvl="0" marL="285750" marR="0" rtl="0" algn="l">
              <a:spcBef>
                <a:spcPts val="0"/>
              </a:spcBef>
              <a:spcAft>
                <a:spcPts val="0"/>
              </a:spcAft>
              <a:buClr>
                <a:srgbClr val="D0AF72"/>
              </a:buClr>
              <a:buSzPts val="1600"/>
              <a:buFont typeface="Arial"/>
              <a:buChar char="•"/>
            </a:pPr>
            <a:r>
              <a:rPr lang="en-US" sz="1600">
                <a:solidFill>
                  <a:srgbClr val="D0AF72"/>
                </a:solidFill>
                <a:latin typeface="Rockwell"/>
                <a:ea typeface="Rockwell"/>
                <a:cs typeface="Rockwell"/>
                <a:sym typeface="Rockwell"/>
              </a:rPr>
              <a:t>A</a:t>
            </a:r>
            <a:r>
              <a:rPr b="0" i="0" lang="en-US" sz="1600" u="none" strike="noStrike">
                <a:solidFill>
                  <a:srgbClr val="D0AF72"/>
                </a:solidFill>
                <a:latin typeface="Rockwell"/>
                <a:ea typeface="Rockwell"/>
                <a:cs typeface="Rockwell"/>
                <a:sym typeface="Rockwell"/>
              </a:rPr>
              <a:t> longer lead time increased the likelihood of cancelling. </a:t>
            </a:r>
            <a:endParaRPr b="0" sz="1600">
              <a:solidFill>
                <a:srgbClr val="D0AF72"/>
              </a:solidFill>
              <a:latin typeface="Rockwell"/>
              <a:ea typeface="Rockwell"/>
              <a:cs typeface="Rockwell"/>
              <a:sym typeface="Rockwell"/>
            </a:endParaRPr>
          </a:p>
          <a:p>
            <a:pPr indent="-184150" lvl="0" marL="285750" marR="0" rtl="0" algn="l">
              <a:spcBef>
                <a:spcPts val="0"/>
              </a:spcBef>
              <a:spcAft>
                <a:spcPts val="0"/>
              </a:spcAft>
              <a:buClr>
                <a:schemeClr val="lt1"/>
              </a:buClr>
              <a:buSzPts val="1600"/>
              <a:buFont typeface="Arial"/>
              <a:buNone/>
            </a:pPr>
            <a:r>
              <a:t/>
            </a:r>
            <a:endParaRPr b="0" i="0" sz="1600" u="none" strike="noStrike">
              <a:solidFill>
                <a:srgbClr val="D0AF72"/>
              </a:solidFill>
              <a:latin typeface="Rockwell"/>
              <a:ea typeface="Rockwell"/>
              <a:cs typeface="Rockwell"/>
              <a:sym typeface="Rockwell"/>
            </a:endParaRPr>
          </a:p>
          <a:p>
            <a:pPr indent="-285750" lvl="0" marL="285750" marR="0" rtl="0" algn="l">
              <a:spcBef>
                <a:spcPts val="0"/>
              </a:spcBef>
              <a:spcAft>
                <a:spcPts val="0"/>
              </a:spcAft>
              <a:buClr>
                <a:srgbClr val="D0AF72"/>
              </a:buClr>
              <a:buSzPts val="1600"/>
              <a:buFont typeface="Arial"/>
              <a:buChar char="•"/>
            </a:pPr>
            <a:r>
              <a:rPr lang="en-US" sz="1600">
                <a:solidFill>
                  <a:srgbClr val="D0AF72"/>
                </a:solidFill>
                <a:latin typeface="Rockwell"/>
                <a:ea typeface="Rockwell"/>
                <a:cs typeface="Rockwell"/>
                <a:sym typeface="Rockwell"/>
              </a:rPr>
              <a:t>A</a:t>
            </a:r>
            <a:r>
              <a:rPr b="0" i="0" lang="en-US" sz="1600" u="none" strike="noStrike">
                <a:solidFill>
                  <a:srgbClr val="D0AF72"/>
                </a:solidFill>
                <a:latin typeface="Rockwell"/>
                <a:ea typeface="Rockwell"/>
                <a:cs typeface="Rockwell"/>
                <a:sym typeface="Rockwell"/>
              </a:rPr>
              <a:t>s previous cancellations increased, so did the likelihood of cancelling. </a:t>
            </a:r>
            <a:endParaRPr b="0" sz="1600">
              <a:solidFill>
                <a:srgbClr val="D0AF72"/>
              </a:solidFill>
              <a:latin typeface="Rockwell"/>
              <a:ea typeface="Rockwell"/>
              <a:cs typeface="Rockwell"/>
              <a:sym typeface="Rockwell"/>
            </a:endParaRPr>
          </a:p>
          <a:p>
            <a:pPr indent="-184150" lvl="0" marL="285750" marR="0" rtl="0" algn="l">
              <a:spcBef>
                <a:spcPts val="0"/>
              </a:spcBef>
              <a:spcAft>
                <a:spcPts val="0"/>
              </a:spcAft>
              <a:buClr>
                <a:schemeClr val="lt1"/>
              </a:buClr>
              <a:buSzPts val="1600"/>
              <a:buFont typeface="Arial"/>
              <a:buNone/>
            </a:pPr>
            <a:r>
              <a:t/>
            </a:r>
            <a:endParaRPr b="0" i="0" sz="1600" u="none" strike="noStrike">
              <a:solidFill>
                <a:srgbClr val="D0AF72"/>
              </a:solidFill>
              <a:latin typeface="Rockwell"/>
              <a:ea typeface="Rockwell"/>
              <a:cs typeface="Rockwell"/>
              <a:sym typeface="Rockwell"/>
            </a:endParaRPr>
          </a:p>
          <a:p>
            <a:pPr indent="-285750" lvl="0" marL="285750" marR="0" rtl="0" algn="l">
              <a:spcBef>
                <a:spcPts val="0"/>
              </a:spcBef>
              <a:spcAft>
                <a:spcPts val="0"/>
              </a:spcAft>
              <a:buClr>
                <a:srgbClr val="D0AF72"/>
              </a:buClr>
              <a:buSzPts val="1600"/>
              <a:buFont typeface="Arial"/>
              <a:buChar char="•"/>
            </a:pPr>
            <a:r>
              <a:rPr lang="en-US" sz="1600">
                <a:solidFill>
                  <a:srgbClr val="D0AF72"/>
                </a:solidFill>
                <a:latin typeface="Rockwell"/>
                <a:ea typeface="Rockwell"/>
                <a:cs typeface="Rockwell"/>
                <a:sym typeface="Rockwell"/>
              </a:rPr>
              <a:t>A</a:t>
            </a:r>
            <a:r>
              <a:rPr b="0" i="0" lang="en-US" sz="1600" u="none" strike="noStrike">
                <a:solidFill>
                  <a:srgbClr val="D0AF72"/>
                </a:solidFill>
                <a:latin typeface="Rockwell"/>
                <a:ea typeface="Rockwell"/>
                <a:cs typeface="Rockwell"/>
                <a:sym typeface="Rockwell"/>
              </a:rPr>
              <a:t>s adr increased, so did the likelihood of cancelling. </a:t>
            </a:r>
            <a:endParaRPr b="0" sz="1600">
              <a:solidFill>
                <a:srgbClr val="D0AF72"/>
              </a:solidFill>
              <a:latin typeface="Rockwell"/>
              <a:ea typeface="Rockwell"/>
              <a:cs typeface="Rockwell"/>
              <a:sym typeface="Rockwell"/>
            </a:endParaRPr>
          </a:p>
          <a:p>
            <a:pPr indent="-184150" lvl="0" marL="285750" marR="0" rtl="0" algn="l">
              <a:spcBef>
                <a:spcPts val="0"/>
              </a:spcBef>
              <a:spcAft>
                <a:spcPts val="0"/>
              </a:spcAft>
              <a:buClr>
                <a:schemeClr val="lt1"/>
              </a:buClr>
              <a:buSzPts val="1600"/>
              <a:buFont typeface="Arial"/>
              <a:buNone/>
            </a:pPr>
            <a:r>
              <a:t/>
            </a:r>
            <a:endParaRPr b="0" i="0" sz="1600" u="none" strike="noStrike">
              <a:solidFill>
                <a:srgbClr val="D0AF72"/>
              </a:solidFill>
              <a:latin typeface="Rockwell"/>
              <a:ea typeface="Rockwell"/>
              <a:cs typeface="Rockwell"/>
              <a:sym typeface="Rockwell"/>
            </a:endParaRPr>
          </a:p>
          <a:p>
            <a:pPr indent="-285750" lvl="0" marL="285750" marR="0" rtl="0" algn="l">
              <a:spcBef>
                <a:spcPts val="0"/>
              </a:spcBef>
              <a:spcAft>
                <a:spcPts val="0"/>
              </a:spcAft>
              <a:buClr>
                <a:srgbClr val="D0AF72"/>
              </a:buClr>
              <a:buSzPts val="1600"/>
              <a:buFont typeface="Arial"/>
              <a:buChar char="•"/>
            </a:pPr>
            <a:r>
              <a:rPr lang="en-US" sz="1600">
                <a:solidFill>
                  <a:srgbClr val="D0AF72"/>
                </a:solidFill>
                <a:latin typeface="Rockwell"/>
                <a:ea typeface="Rockwell"/>
                <a:cs typeface="Rockwell"/>
                <a:sym typeface="Rockwell"/>
              </a:rPr>
              <a:t>D</a:t>
            </a:r>
            <a:r>
              <a:rPr b="0" i="0" lang="en-US" sz="1600" u="none" strike="noStrike">
                <a:solidFill>
                  <a:srgbClr val="D0AF72"/>
                </a:solidFill>
                <a:latin typeface="Rockwell"/>
                <a:ea typeface="Rockwell"/>
                <a:cs typeface="Rockwell"/>
                <a:sym typeface="Rockwell"/>
              </a:rPr>
              <a:t>istribution channels “TA/TO” and undefined increased the likelihood of cancelling. </a:t>
            </a:r>
            <a:endParaRPr b="0" sz="1600">
              <a:solidFill>
                <a:srgbClr val="D0AF72"/>
              </a:solidFill>
              <a:latin typeface="Rockwell"/>
              <a:ea typeface="Rockwell"/>
              <a:cs typeface="Rockwell"/>
              <a:sym typeface="Rockwell"/>
            </a:endParaRPr>
          </a:p>
          <a:p>
            <a:pPr indent="0" lvl="0" marL="0" marR="0" rtl="0" algn="l">
              <a:spcBef>
                <a:spcPts val="0"/>
              </a:spcBef>
              <a:spcAft>
                <a:spcPts val="0"/>
              </a:spcAft>
              <a:buNone/>
            </a:pPr>
            <a:br>
              <a:rPr lang="en-US" sz="1800">
                <a:solidFill>
                  <a:schemeClr val="lt1"/>
                </a:solidFill>
                <a:latin typeface="Rockwell"/>
                <a:ea typeface="Rockwell"/>
                <a:cs typeface="Rockwell"/>
                <a:sym typeface="Rockwell"/>
              </a:rPr>
            </a:br>
            <a:endParaRPr sz="1800">
              <a:solidFill>
                <a:schemeClr val="lt1"/>
              </a:solidFill>
              <a:latin typeface="Rockwell"/>
              <a:ea typeface="Rockwell"/>
              <a:cs typeface="Rockwell"/>
              <a:sym typeface="Rockwell"/>
            </a:endParaRPr>
          </a:p>
        </p:txBody>
      </p:sp>
      <p:sp>
        <p:nvSpPr>
          <p:cNvPr id="231" name="Google Shape;231;p11"/>
          <p:cNvSpPr/>
          <p:nvPr/>
        </p:nvSpPr>
        <p:spPr>
          <a:xfrm>
            <a:off x="4968910" y="10048"/>
            <a:ext cx="80168" cy="6847952"/>
          </a:xfrm>
          <a:prstGeom prst="rect">
            <a:avLst/>
          </a:prstGeom>
          <a:solidFill>
            <a:schemeClr val="lt1"/>
          </a:solidFill>
          <a:ln cap="flat" cmpd="sng" w="1905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Rockwell"/>
              <a:ea typeface="Rockwell"/>
              <a:cs typeface="Rockwell"/>
              <a:sym typeface="Rockwe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35" name="Shape 235"/>
        <p:cNvGrpSpPr/>
        <p:nvPr/>
      </p:nvGrpSpPr>
      <p:grpSpPr>
        <a:xfrm>
          <a:off x="0" y="0"/>
          <a:ext cx="0" cy="0"/>
          <a:chOff x="0" y="0"/>
          <a:chExt cx="0" cy="0"/>
        </a:xfrm>
      </p:grpSpPr>
      <p:pic>
        <p:nvPicPr>
          <p:cNvPr id="236" name="Google Shape;236;p12"/>
          <p:cNvPicPr preferRelativeResize="0"/>
          <p:nvPr/>
        </p:nvPicPr>
        <p:blipFill rotWithShape="1">
          <a:blip r:embed="rId4">
            <a:alphaModFix amt="35000"/>
          </a:blip>
          <a:srcRect b="3894" l="0" r="0" t="11861"/>
          <a:stretch/>
        </p:blipFill>
        <p:spPr>
          <a:xfrm>
            <a:off x="20" y="2030"/>
            <a:ext cx="12191980" cy="6855970"/>
          </a:xfrm>
          <a:prstGeom prst="rect">
            <a:avLst/>
          </a:prstGeom>
          <a:noFill/>
          <a:ln>
            <a:noFill/>
          </a:ln>
        </p:spPr>
      </p:pic>
      <p:sp>
        <p:nvSpPr>
          <p:cNvPr id="237" name="Google Shape;237;p12"/>
          <p:cNvSpPr/>
          <p:nvPr/>
        </p:nvSpPr>
        <p:spPr>
          <a:xfrm>
            <a:off x="0" y="0"/>
            <a:ext cx="12192000" cy="6858000"/>
          </a:xfrm>
          <a:prstGeom prst="rect">
            <a:avLst/>
          </a:prstGeom>
          <a:gradFill>
            <a:gsLst>
              <a:gs pos="0">
                <a:srgbClr val="59473F">
                  <a:alpha val="2745"/>
                </a:srgbClr>
              </a:gs>
              <a:gs pos="32000">
                <a:srgbClr val="59473F">
                  <a:alpha val="2745"/>
                </a:srgbClr>
              </a:gs>
              <a:gs pos="100000">
                <a:srgbClr val="000000"/>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Rockwell"/>
              <a:buNone/>
            </a:pPr>
            <a:r>
              <a:t/>
            </a:r>
            <a:endParaRPr b="0" i="0" sz="1800" u="none" cap="none" strike="noStrike">
              <a:solidFill>
                <a:srgbClr val="FFFFFF"/>
              </a:solidFill>
              <a:latin typeface="Calibri"/>
              <a:ea typeface="Calibri"/>
              <a:cs typeface="Calibri"/>
              <a:sym typeface="Calibri"/>
            </a:endParaRPr>
          </a:p>
        </p:txBody>
      </p:sp>
      <p:sp>
        <p:nvSpPr>
          <p:cNvPr id="238" name="Google Shape;238;p12"/>
          <p:cNvSpPr txBox="1"/>
          <p:nvPr/>
        </p:nvSpPr>
        <p:spPr>
          <a:xfrm>
            <a:off x="913795" y="609600"/>
            <a:ext cx="10353761" cy="1326321"/>
          </a:xfrm>
          <a:prstGeom prst="rect">
            <a:avLst/>
          </a:prstGeom>
          <a:noFill/>
          <a:ln>
            <a:noFill/>
          </a:ln>
        </p:spPr>
        <p:txBody>
          <a:bodyPr anchorCtr="0" anchor="ctr" bIns="45700" lIns="91425" spcFirstLastPara="1" rIns="91425" wrap="square" tIns="45700">
            <a:normAutofit/>
          </a:bodyPr>
          <a:lstStyle/>
          <a:p>
            <a:pPr indent="0" lvl="0" marL="0" marR="0" rtl="0" algn="ctr">
              <a:lnSpc>
                <a:spcPct val="90000"/>
              </a:lnSpc>
              <a:spcBef>
                <a:spcPts val="0"/>
              </a:spcBef>
              <a:spcAft>
                <a:spcPts val="0"/>
              </a:spcAft>
              <a:buNone/>
            </a:pPr>
            <a:r>
              <a:rPr b="1" lang="en-US" sz="3600" cap="none">
                <a:solidFill>
                  <a:schemeClr val="lt1"/>
                </a:solidFill>
                <a:latin typeface="Arial"/>
                <a:ea typeface="Arial"/>
                <a:cs typeface="Arial"/>
                <a:sym typeface="Arial"/>
              </a:rPr>
              <a:t>REGRESSION ANALYSIS: </a:t>
            </a:r>
            <a:endParaRPr/>
          </a:p>
          <a:p>
            <a:pPr indent="0" lvl="0" marL="0" marR="0" rtl="0" algn="ctr">
              <a:lnSpc>
                <a:spcPct val="90000"/>
              </a:lnSpc>
              <a:spcBef>
                <a:spcPts val="600"/>
              </a:spcBef>
              <a:spcAft>
                <a:spcPts val="0"/>
              </a:spcAft>
              <a:buNone/>
            </a:pPr>
            <a:r>
              <a:rPr b="1" lang="en-US" sz="3600" cap="none">
                <a:solidFill>
                  <a:schemeClr val="lt1"/>
                </a:solidFill>
                <a:latin typeface="Arial"/>
                <a:ea typeface="Arial"/>
                <a:cs typeface="Arial"/>
                <a:sym typeface="Arial"/>
              </a:rPr>
              <a:t>MULTIPLE LOGIT REGRESSION MODEL</a:t>
            </a:r>
            <a:endParaRPr/>
          </a:p>
        </p:txBody>
      </p:sp>
      <p:sp>
        <p:nvSpPr>
          <p:cNvPr id="239" name="Google Shape;239;p12"/>
          <p:cNvSpPr txBox="1"/>
          <p:nvPr/>
        </p:nvSpPr>
        <p:spPr>
          <a:xfrm>
            <a:off x="2357525" y="2467125"/>
            <a:ext cx="7466300" cy="3695136"/>
          </a:xfrm>
          <a:prstGeom prst="rect">
            <a:avLst/>
          </a:prstGeom>
          <a:noFill/>
          <a:ln>
            <a:noFill/>
          </a:ln>
        </p:spPr>
        <p:txBody>
          <a:bodyPr anchorCtr="0" anchor="t" bIns="45700" lIns="91425" spcFirstLastPara="1" rIns="91425" wrap="square" tIns="45700">
            <a:normAutofit/>
          </a:bodyPr>
          <a:lstStyle/>
          <a:p>
            <a:pPr indent="0" lvl="0" marL="0" marR="0" rtl="0" algn="l">
              <a:lnSpc>
                <a:spcPct val="120000"/>
              </a:lnSpc>
              <a:spcBef>
                <a:spcPts val="0"/>
              </a:spcBef>
              <a:spcAft>
                <a:spcPts val="0"/>
              </a:spcAft>
              <a:buNone/>
            </a:pPr>
            <a:r>
              <a:rPr lang="en-US" sz="2000">
                <a:solidFill>
                  <a:schemeClr val="lt1"/>
                </a:solidFill>
                <a:latin typeface="Rockwell"/>
                <a:ea typeface="Rockwell"/>
                <a:cs typeface="Rockwell"/>
                <a:sym typeface="Rockwell"/>
              </a:rPr>
              <a:t>This study aimed to investigate the factors that influence </a:t>
            </a:r>
            <a:endParaRPr/>
          </a:p>
          <a:p>
            <a:pPr indent="0" lvl="0" marL="0" marR="0" rtl="0" algn="l">
              <a:lnSpc>
                <a:spcPct val="120000"/>
              </a:lnSpc>
              <a:spcBef>
                <a:spcPts val="600"/>
              </a:spcBef>
              <a:spcAft>
                <a:spcPts val="0"/>
              </a:spcAft>
              <a:buNone/>
            </a:pPr>
            <a:r>
              <a:rPr lang="en-US" sz="2000">
                <a:solidFill>
                  <a:schemeClr val="lt1"/>
                </a:solidFill>
                <a:latin typeface="Rockwell"/>
                <a:ea typeface="Rockwell"/>
                <a:cs typeface="Rockwell"/>
                <a:sym typeface="Rockwell"/>
              </a:rPr>
              <a:t>hotel booking cancellations, and multiple logistic regression was used as a model to identify the predictors of cancellation.</a:t>
            </a:r>
            <a:endParaRPr/>
          </a:p>
          <a:p>
            <a:pPr indent="127000" lvl="0" marL="0" marR="0" rtl="0" algn="l">
              <a:lnSpc>
                <a:spcPct val="120000"/>
              </a:lnSpc>
              <a:spcBef>
                <a:spcPts val="600"/>
              </a:spcBef>
              <a:spcAft>
                <a:spcPts val="0"/>
              </a:spcAft>
              <a:buClr>
                <a:schemeClr val="lt1"/>
              </a:buClr>
              <a:buSzPts val="2000"/>
              <a:buFont typeface="Arial"/>
              <a:buNone/>
            </a:pPr>
            <a:r>
              <a:t/>
            </a:r>
            <a:endParaRPr sz="2000">
              <a:solidFill>
                <a:schemeClr val="lt1"/>
              </a:solidFill>
              <a:latin typeface="Rockwell"/>
              <a:ea typeface="Rockwell"/>
              <a:cs typeface="Rockwell"/>
              <a:sym typeface="Rockwell"/>
            </a:endParaRPr>
          </a:p>
          <a:p>
            <a:pPr indent="0" lvl="0" marL="0" marR="0" rtl="0" algn="l">
              <a:lnSpc>
                <a:spcPct val="120000"/>
              </a:lnSpc>
              <a:spcBef>
                <a:spcPts val="600"/>
              </a:spcBef>
              <a:spcAft>
                <a:spcPts val="0"/>
              </a:spcAft>
              <a:buNone/>
            </a:pPr>
            <a:r>
              <a:rPr lang="en-US" sz="2000">
                <a:solidFill>
                  <a:schemeClr val="lt1"/>
                </a:solidFill>
                <a:latin typeface="Rockwell"/>
                <a:ea typeface="Rockwell"/>
                <a:cs typeface="Rockwell"/>
                <a:sym typeface="Rockwell"/>
              </a:rPr>
              <a:t>The model showed that all the predictor variables were statistically significant in association with the probability of hotel booking cancellations.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pic>
        <p:nvPicPr>
          <p:cNvPr id="244" name="Google Shape;244;p13"/>
          <p:cNvPicPr preferRelativeResize="0"/>
          <p:nvPr/>
        </p:nvPicPr>
        <p:blipFill rotWithShape="1">
          <a:blip r:embed="rId3">
            <a:alphaModFix/>
          </a:blip>
          <a:srcRect b="0" l="0" r="0" t="0"/>
          <a:stretch/>
        </p:blipFill>
        <p:spPr>
          <a:xfrm>
            <a:off x="622525" y="751273"/>
            <a:ext cx="5715000" cy="5343525"/>
          </a:xfrm>
          <a:prstGeom prst="rect">
            <a:avLst/>
          </a:prstGeom>
          <a:noFill/>
          <a:ln>
            <a:noFill/>
          </a:ln>
        </p:spPr>
      </p:pic>
      <p:sp>
        <p:nvSpPr>
          <p:cNvPr id="245" name="Google Shape;245;p13"/>
          <p:cNvSpPr txBox="1"/>
          <p:nvPr/>
        </p:nvSpPr>
        <p:spPr>
          <a:xfrm>
            <a:off x="6933541" y="663934"/>
            <a:ext cx="5080880" cy="89255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600">
                <a:solidFill>
                  <a:srgbClr val="D0AF72"/>
                </a:solidFill>
                <a:latin typeface="Arial"/>
                <a:ea typeface="Arial"/>
                <a:cs typeface="Arial"/>
                <a:sym typeface="Arial"/>
              </a:rPr>
              <a:t>ADDITIONAL TECHNIQUES:</a:t>
            </a:r>
            <a:endParaRPr/>
          </a:p>
          <a:p>
            <a:pPr indent="0" lvl="0" marL="0" marR="0" rtl="0" algn="ctr">
              <a:spcBef>
                <a:spcPts val="0"/>
              </a:spcBef>
              <a:spcAft>
                <a:spcPts val="0"/>
              </a:spcAft>
              <a:buNone/>
            </a:pPr>
            <a:r>
              <a:rPr b="1" lang="en-US" sz="2600">
                <a:solidFill>
                  <a:srgbClr val="D0AF72"/>
                </a:solidFill>
                <a:latin typeface="Arial"/>
                <a:ea typeface="Arial"/>
                <a:cs typeface="Arial"/>
                <a:sym typeface="Arial"/>
              </a:rPr>
              <a:t>DECISION TREE </a:t>
            </a:r>
            <a:endParaRPr/>
          </a:p>
        </p:txBody>
      </p:sp>
      <p:pic>
        <p:nvPicPr>
          <p:cNvPr id="246" name="Google Shape;246;p13"/>
          <p:cNvPicPr preferRelativeResize="0"/>
          <p:nvPr/>
        </p:nvPicPr>
        <p:blipFill rotWithShape="1">
          <a:blip r:embed="rId4">
            <a:alphaModFix amt="50000"/>
          </a:blip>
          <a:srcRect b="0" l="0" r="0" t="0"/>
          <a:stretch/>
        </p:blipFill>
        <p:spPr>
          <a:xfrm>
            <a:off x="7146759" y="3502759"/>
            <a:ext cx="4623822" cy="2849913"/>
          </a:xfrm>
          <a:prstGeom prst="rect">
            <a:avLst/>
          </a:prstGeom>
          <a:noFill/>
          <a:ln>
            <a:noFill/>
          </a:ln>
        </p:spPr>
      </p:pic>
      <p:sp>
        <p:nvSpPr>
          <p:cNvPr id="247" name="Google Shape;247;p13"/>
          <p:cNvSpPr/>
          <p:nvPr/>
        </p:nvSpPr>
        <p:spPr>
          <a:xfrm>
            <a:off x="421420" y="516835"/>
            <a:ext cx="6106602" cy="5796501"/>
          </a:xfrm>
          <a:prstGeom prst="rect">
            <a:avLst/>
          </a:prstGeom>
          <a:noFill/>
          <a:ln cap="flat" cmpd="sng" w="57150">
            <a:solidFill>
              <a:srgbClr val="D0AF7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Rockwell"/>
              <a:ea typeface="Rockwell"/>
              <a:cs typeface="Rockwell"/>
              <a:sym typeface="Rockwell"/>
            </a:endParaRPr>
          </a:p>
        </p:txBody>
      </p:sp>
      <p:sp>
        <p:nvSpPr>
          <p:cNvPr id="248" name="Google Shape;248;p13"/>
          <p:cNvSpPr txBox="1"/>
          <p:nvPr/>
        </p:nvSpPr>
        <p:spPr>
          <a:xfrm>
            <a:off x="7049618" y="1834812"/>
            <a:ext cx="4860758" cy="120032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lt1"/>
                </a:solidFill>
                <a:latin typeface="Rockwell"/>
                <a:ea typeface="Rockwell"/>
                <a:cs typeface="Rockwell"/>
                <a:sym typeface="Rockwell"/>
              </a:rPr>
              <a:t>The results are consistent with the multiple logit regression, showcasing the most significant and impactful variables towards predicting cancellations.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14"/>
          <p:cNvSpPr txBox="1"/>
          <p:nvPr>
            <p:ph type="title"/>
          </p:nvPr>
        </p:nvSpPr>
        <p:spPr>
          <a:xfrm>
            <a:off x="913795" y="609600"/>
            <a:ext cx="10353761" cy="1326321"/>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6000"/>
              <a:buFont typeface="Arial"/>
              <a:buNone/>
            </a:pPr>
            <a:r>
              <a:rPr lang="en-US" sz="6000">
                <a:latin typeface="Arial"/>
                <a:ea typeface="Arial"/>
                <a:cs typeface="Arial"/>
                <a:sym typeface="Arial"/>
              </a:rPr>
              <a:t>OUR FINDINGS</a:t>
            </a:r>
            <a:endParaRPr/>
          </a:p>
        </p:txBody>
      </p:sp>
      <p:sp>
        <p:nvSpPr>
          <p:cNvPr id="254" name="Google Shape;254;p14"/>
          <p:cNvSpPr txBox="1"/>
          <p:nvPr>
            <p:ph idx="1" type="body"/>
          </p:nvPr>
        </p:nvSpPr>
        <p:spPr>
          <a:xfrm>
            <a:off x="913795" y="2096064"/>
            <a:ext cx="10353762" cy="3695136"/>
          </a:xfrm>
          <a:prstGeom prst="rect">
            <a:avLst/>
          </a:prstGeom>
          <a:noFill/>
          <a:ln>
            <a:noFill/>
          </a:ln>
        </p:spPr>
        <p:txBody>
          <a:bodyPr anchorCtr="0" anchor="t" bIns="45700" lIns="91425" spcFirstLastPara="1" rIns="91425" wrap="square" tIns="45700">
            <a:normAutofit/>
          </a:bodyPr>
          <a:lstStyle/>
          <a:p>
            <a:pPr indent="-228600" lvl="0" marL="228600" rtl="0" algn="l">
              <a:lnSpc>
                <a:spcPct val="120000"/>
              </a:lnSpc>
              <a:spcBef>
                <a:spcPts val="0"/>
              </a:spcBef>
              <a:spcAft>
                <a:spcPts val="0"/>
              </a:spcAft>
              <a:buClr>
                <a:schemeClr val="lt1"/>
              </a:buClr>
              <a:buSzPts val="2000"/>
              <a:buChar char="•"/>
            </a:pPr>
            <a:r>
              <a:rPr lang="en-US"/>
              <a:t>The travelers that are most likely to cancel are those that went through travel agents as opposed to booking directly.</a:t>
            </a:r>
            <a:endParaRPr/>
          </a:p>
          <a:p>
            <a:pPr indent="-228600" lvl="0" marL="228600" rtl="0" algn="l">
              <a:lnSpc>
                <a:spcPct val="120000"/>
              </a:lnSpc>
              <a:spcBef>
                <a:spcPts val="1000"/>
              </a:spcBef>
              <a:spcAft>
                <a:spcPts val="0"/>
              </a:spcAft>
              <a:buClr>
                <a:schemeClr val="lt1"/>
              </a:buClr>
              <a:buSzPts val="2000"/>
              <a:buChar char="•"/>
            </a:pPr>
            <a:r>
              <a:rPr lang="en-US"/>
              <a:t>The higher the number of previous cancellations a person has, the higher the likelihood of cancelling.</a:t>
            </a:r>
            <a:endParaRPr sz="2000"/>
          </a:p>
          <a:p>
            <a:pPr indent="-228600" lvl="0" marL="228600" rtl="0" algn="l">
              <a:lnSpc>
                <a:spcPct val="120000"/>
              </a:lnSpc>
              <a:spcBef>
                <a:spcPts val="1000"/>
              </a:spcBef>
              <a:spcAft>
                <a:spcPts val="0"/>
              </a:spcAft>
              <a:buClr>
                <a:schemeClr val="lt1"/>
              </a:buClr>
              <a:buSzPts val="2000"/>
              <a:buChar char="•"/>
            </a:pPr>
            <a:r>
              <a:rPr lang="en-US" sz="2000"/>
              <a:t>If the customer puts down a non-refundable deposit</a:t>
            </a:r>
            <a:r>
              <a:rPr lang="en-US"/>
              <a:t>, </a:t>
            </a:r>
            <a:r>
              <a:rPr lang="en-US" sz="2000"/>
              <a:t>they are more likely to cancel.</a:t>
            </a:r>
            <a:endParaRPr/>
          </a:p>
          <a:p>
            <a:pPr indent="-228600" lvl="0" marL="228600" rtl="0" algn="l">
              <a:lnSpc>
                <a:spcPct val="120000"/>
              </a:lnSpc>
              <a:spcBef>
                <a:spcPts val="1000"/>
              </a:spcBef>
              <a:spcAft>
                <a:spcPts val="0"/>
              </a:spcAft>
              <a:buClr>
                <a:schemeClr val="lt1"/>
              </a:buClr>
              <a:buSzPts val="2000"/>
              <a:buChar char="•"/>
            </a:pPr>
            <a:r>
              <a:rPr lang="en-US" sz="2000"/>
              <a:t>The greater the lead time between booking and date of stay, the higher the likelihood of cancelling.</a:t>
            </a:r>
            <a:endParaRPr/>
          </a:p>
          <a:p>
            <a:pPr indent="-228600" lvl="0" marL="228600" rtl="0" algn="l">
              <a:lnSpc>
                <a:spcPct val="120000"/>
              </a:lnSpc>
              <a:spcBef>
                <a:spcPts val="1000"/>
              </a:spcBef>
              <a:spcAft>
                <a:spcPts val="0"/>
              </a:spcAft>
              <a:buClr>
                <a:schemeClr val="lt1"/>
              </a:buClr>
              <a:buSzPts val="2000"/>
              <a:buChar char="•"/>
            </a:pPr>
            <a:r>
              <a:rPr lang="en-US" sz="2000"/>
              <a:t>As ADR (room rate) increased, so did the likelihood of cancelling.</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58" name="Shape 258"/>
        <p:cNvGrpSpPr/>
        <p:nvPr/>
      </p:nvGrpSpPr>
      <p:grpSpPr>
        <a:xfrm>
          <a:off x="0" y="0"/>
          <a:ext cx="0" cy="0"/>
          <a:chOff x="0" y="0"/>
          <a:chExt cx="0" cy="0"/>
        </a:xfrm>
      </p:grpSpPr>
      <p:pic>
        <p:nvPicPr>
          <p:cNvPr id="259" name="Google Shape;259;p15"/>
          <p:cNvPicPr preferRelativeResize="0"/>
          <p:nvPr/>
        </p:nvPicPr>
        <p:blipFill rotWithShape="1">
          <a:blip r:embed="rId4">
            <a:alphaModFix amt="35000"/>
          </a:blip>
          <a:srcRect b="9574" l="0" r="0" t="6180"/>
          <a:stretch/>
        </p:blipFill>
        <p:spPr>
          <a:xfrm>
            <a:off x="20" y="2030"/>
            <a:ext cx="12191980" cy="6855970"/>
          </a:xfrm>
          <a:prstGeom prst="rect">
            <a:avLst/>
          </a:prstGeom>
          <a:noFill/>
          <a:ln>
            <a:noFill/>
          </a:ln>
        </p:spPr>
      </p:pic>
      <p:sp>
        <p:nvSpPr>
          <p:cNvPr id="260" name="Google Shape;260;p15"/>
          <p:cNvSpPr/>
          <p:nvPr/>
        </p:nvSpPr>
        <p:spPr>
          <a:xfrm>
            <a:off x="0" y="0"/>
            <a:ext cx="12192000" cy="6858000"/>
          </a:xfrm>
          <a:prstGeom prst="rect">
            <a:avLst/>
          </a:prstGeom>
          <a:gradFill>
            <a:gsLst>
              <a:gs pos="0">
                <a:srgbClr val="59473F">
                  <a:alpha val="2745"/>
                </a:srgbClr>
              </a:gs>
              <a:gs pos="32000">
                <a:srgbClr val="59473F">
                  <a:alpha val="2745"/>
                </a:srgbClr>
              </a:gs>
              <a:gs pos="100000">
                <a:srgbClr val="000000"/>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Rockwell"/>
              <a:buNone/>
            </a:pPr>
            <a:r>
              <a:t/>
            </a:r>
            <a:endParaRPr b="0" i="0" sz="1800" u="none" cap="none" strike="noStrike">
              <a:solidFill>
                <a:srgbClr val="FFFFFF"/>
              </a:solidFill>
              <a:latin typeface="Calibri"/>
              <a:ea typeface="Calibri"/>
              <a:cs typeface="Calibri"/>
              <a:sym typeface="Calibri"/>
            </a:endParaRPr>
          </a:p>
        </p:txBody>
      </p:sp>
      <p:sp>
        <p:nvSpPr>
          <p:cNvPr id="261" name="Google Shape;261;p15"/>
          <p:cNvSpPr txBox="1"/>
          <p:nvPr>
            <p:ph type="title"/>
          </p:nvPr>
        </p:nvSpPr>
        <p:spPr>
          <a:xfrm>
            <a:off x="919057" y="62162"/>
            <a:ext cx="10353900" cy="13263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6000"/>
              <a:buFont typeface="Arial"/>
              <a:buNone/>
            </a:pPr>
            <a:r>
              <a:rPr lang="en-US" sz="6000">
                <a:latin typeface="Arial"/>
                <a:ea typeface="Arial"/>
                <a:cs typeface="Arial"/>
                <a:sym typeface="Arial"/>
              </a:rPr>
              <a:t>RECOMMENDATIONS</a:t>
            </a:r>
            <a:endParaRPr/>
          </a:p>
        </p:txBody>
      </p:sp>
      <p:sp>
        <p:nvSpPr>
          <p:cNvPr id="262" name="Google Shape;262;p15"/>
          <p:cNvSpPr txBox="1"/>
          <p:nvPr/>
        </p:nvSpPr>
        <p:spPr>
          <a:xfrm>
            <a:off x="1123965" y="1283774"/>
            <a:ext cx="9944100" cy="53256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900">
                <a:solidFill>
                  <a:schemeClr val="lt1"/>
                </a:solidFill>
                <a:latin typeface="Rockwell"/>
                <a:ea typeface="Rockwell"/>
                <a:cs typeface="Rockwell"/>
                <a:sym typeface="Rockwell"/>
              </a:rPr>
              <a:t>To decrease cancellations while balancing the need to maximize profit we recommend:</a:t>
            </a:r>
            <a:endParaRPr b="1" sz="1900">
              <a:solidFill>
                <a:schemeClr val="lt1"/>
              </a:solidFill>
              <a:latin typeface="Rockwell"/>
              <a:ea typeface="Rockwell"/>
              <a:cs typeface="Rockwell"/>
              <a:sym typeface="Rockwell"/>
            </a:endParaRPr>
          </a:p>
          <a:p>
            <a:pPr indent="0" lvl="0" marL="0" marR="0" rtl="0" algn="l">
              <a:spcBef>
                <a:spcPts val="0"/>
              </a:spcBef>
              <a:spcAft>
                <a:spcPts val="0"/>
              </a:spcAft>
              <a:buNone/>
            </a:pPr>
            <a:r>
              <a:t/>
            </a:r>
            <a:endParaRPr sz="1800">
              <a:solidFill>
                <a:schemeClr val="lt1"/>
              </a:solidFill>
              <a:latin typeface="Rockwell"/>
              <a:ea typeface="Rockwell"/>
              <a:cs typeface="Rockwell"/>
              <a:sym typeface="Rockwell"/>
            </a:endParaRPr>
          </a:p>
          <a:p>
            <a:pPr indent="-285750" lvl="0" marL="285750" marR="0" rtl="0" algn="l">
              <a:spcBef>
                <a:spcPts val="0"/>
              </a:spcBef>
              <a:spcAft>
                <a:spcPts val="0"/>
              </a:spcAft>
              <a:buClr>
                <a:schemeClr val="lt1"/>
              </a:buClr>
              <a:buSzPts val="1800"/>
              <a:buFont typeface="Arial"/>
              <a:buChar char="•"/>
            </a:pPr>
            <a:r>
              <a:rPr lang="en-US" sz="1800">
                <a:solidFill>
                  <a:schemeClr val="lt1"/>
                </a:solidFill>
                <a:latin typeface="Rockwell"/>
                <a:ea typeface="Rockwell"/>
                <a:cs typeface="Rockwell"/>
                <a:sym typeface="Rockwell"/>
              </a:rPr>
              <a:t>Removing non-</a:t>
            </a:r>
            <a:r>
              <a:rPr lang="en-US" sz="1800">
                <a:solidFill>
                  <a:schemeClr val="lt1"/>
                </a:solidFill>
                <a:latin typeface="Rockwell"/>
                <a:ea typeface="Rockwell"/>
                <a:cs typeface="Rockwell"/>
                <a:sym typeface="Rockwell"/>
              </a:rPr>
              <a:t>refundable</a:t>
            </a:r>
            <a:r>
              <a:rPr lang="en-US" sz="1800">
                <a:solidFill>
                  <a:schemeClr val="lt1"/>
                </a:solidFill>
                <a:latin typeface="Rockwell"/>
                <a:ea typeface="Rockwell"/>
                <a:cs typeface="Rockwell"/>
                <a:sym typeface="Rockwell"/>
              </a:rPr>
              <a:t> deposits from rooms that have a low likelihood of canceling </a:t>
            </a:r>
            <a:endParaRPr sz="1800">
              <a:solidFill>
                <a:schemeClr val="lt1"/>
              </a:solidFill>
              <a:latin typeface="Rockwell"/>
              <a:ea typeface="Rockwell"/>
              <a:cs typeface="Rockwell"/>
              <a:sym typeface="Rockwell"/>
            </a:endParaRPr>
          </a:p>
          <a:p>
            <a:pPr indent="-342900" lvl="1" marL="914400" marR="0" rtl="0" algn="l">
              <a:spcBef>
                <a:spcPts val="0"/>
              </a:spcBef>
              <a:spcAft>
                <a:spcPts val="0"/>
              </a:spcAft>
              <a:buClr>
                <a:schemeClr val="lt1"/>
              </a:buClr>
              <a:buSzPts val="1800"/>
              <a:buFont typeface="Rockwell"/>
              <a:buChar char="○"/>
            </a:pPr>
            <a:r>
              <a:rPr lang="en-US" sz="1800">
                <a:solidFill>
                  <a:schemeClr val="lt1"/>
                </a:solidFill>
                <a:latin typeface="Rockwell"/>
                <a:ea typeface="Rockwell"/>
                <a:cs typeface="Rockwell"/>
                <a:sym typeface="Rockwell"/>
              </a:rPr>
              <a:t>rooms booked directly by the guest </a:t>
            </a:r>
            <a:endParaRPr sz="1800">
              <a:solidFill>
                <a:schemeClr val="lt1"/>
              </a:solidFill>
              <a:latin typeface="Rockwell"/>
              <a:ea typeface="Rockwell"/>
              <a:cs typeface="Rockwell"/>
              <a:sym typeface="Rockwell"/>
            </a:endParaRPr>
          </a:p>
          <a:p>
            <a:pPr indent="-342900" lvl="1" marL="914400" marR="0" rtl="0" algn="l">
              <a:spcBef>
                <a:spcPts val="0"/>
              </a:spcBef>
              <a:spcAft>
                <a:spcPts val="0"/>
              </a:spcAft>
              <a:buClr>
                <a:schemeClr val="lt1"/>
              </a:buClr>
              <a:buSzPts val="1800"/>
              <a:buFont typeface="Rockwell"/>
              <a:buChar char="○"/>
            </a:pPr>
            <a:r>
              <a:rPr lang="en-US" sz="1800">
                <a:solidFill>
                  <a:schemeClr val="lt1"/>
                </a:solidFill>
                <a:latin typeface="Rockwell"/>
                <a:ea typeface="Rockwell"/>
                <a:cs typeface="Rockwell"/>
                <a:sym typeface="Rockwell"/>
              </a:rPr>
              <a:t>rooms booked with a short lead time </a:t>
            </a:r>
            <a:endParaRPr sz="1800">
              <a:solidFill>
                <a:schemeClr val="lt1"/>
              </a:solidFill>
              <a:latin typeface="Rockwell"/>
              <a:ea typeface="Rockwell"/>
              <a:cs typeface="Rockwell"/>
              <a:sym typeface="Rockwell"/>
            </a:endParaRPr>
          </a:p>
          <a:p>
            <a:pPr indent="-342900" lvl="1" marL="914400" marR="0" rtl="0" algn="l">
              <a:spcBef>
                <a:spcPts val="0"/>
              </a:spcBef>
              <a:spcAft>
                <a:spcPts val="0"/>
              </a:spcAft>
              <a:buClr>
                <a:schemeClr val="lt1"/>
              </a:buClr>
              <a:buSzPts val="1800"/>
              <a:buFont typeface="Rockwell"/>
              <a:buChar char="○"/>
            </a:pPr>
            <a:r>
              <a:rPr lang="en-US" sz="1800">
                <a:solidFill>
                  <a:schemeClr val="lt1"/>
                </a:solidFill>
                <a:latin typeface="Rockwell"/>
                <a:ea typeface="Rockwell"/>
                <a:cs typeface="Rockwell"/>
                <a:sym typeface="Rockwell"/>
              </a:rPr>
              <a:t>rooms booked with a low ADR</a:t>
            </a:r>
            <a:endParaRPr sz="1800">
              <a:solidFill>
                <a:schemeClr val="lt1"/>
              </a:solidFill>
              <a:latin typeface="Rockwell"/>
              <a:ea typeface="Rockwell"/>
              <a:cs typeface="Rockwell"/>
              <a:sym typeface="Rockwell"/>
            </a:endParaRPr>
          </a:p>
          <a:p>
            <a:pPr indent="0" lvl="0" marL="914400" marR="0" rtl="0" algn="l">
              <a:spcBef>
                <a:spcPts val="0"/>
              </a:spcBef>
              <a:spcAft>
                <a:spcPts val="0"/>
              </a:spcAft>
              <a:buNone/>
            </a:pPr>
            <a:r>
              <a:t/>
            </a:r>
            <a:endParaRPr sz="1800">
              <a:solidFill>
                <a:schemeClr val="lt1"/>
              </a:solidFill>
              <a:latin typeface="Rockwell"/>
              <a:ea typeface="Rockwell"/>
              <a:cs typeface="Rockwell"/>
              <a:sym typeface="Rockwell"/>
            </a:endParaRPr>
          </a:p>
          <a:p>
            <a:pPr indent="-285750" lvl="0" marL="285750" marR="0" rtl="0" algn="l">
              <a:spcBef>
                <a:spcPts val="0"/>
              </a:spcBef>
              <a:spcAft>
                <a:spcPts val="0"/>
              </a:spcAft>
              <a:buClr>
                <a:schemeClr val="lt1"/>
              </a:buClr>
              <a:buSzPts val="1800"/>
              <a:buFont typeface="Arial"/>
              <a:buChar char="•"/>
            </a:pPr>
            <a:r>
              <a:rPr lang="en-US" sz="1800">
                <a:solidFill>
                  <a:schemeClr val="lt1"/>
                </a:solidFill>
                <a:latin typeface="Rockwell"/>
                <a:ea typeface="Rockwell"/>
                <a:cs typeface="Rockwell"/>
                <a:sym typeface="Rockwell"/>
              </a:rPr>
              <a:t>Limiting how far in advance rooms can be booked and  adding a non-refundable deposit on rooms booked well in advance of the stay. </a:t>
            </a:r>
            <a:endParaRPr sz="1800">
              <a:solidFill>
                <a:schemeClr val="lt1"/>
              </a:solidFill>
              <a:latin typeface="Rockwell"/>
              <a:ea typeface="Rockwell"/>
              <a:cs typeface="Rockwell"/>
              <a:sym typeface="Rockwell"/>
            </a:endParaRPr>
          </a:p>
          <a:p>
            <a:pPr indent="0" lvl="0" marL="457200" marR="0" rtl="0" algn="l">
              <a:spcBef>
                <a:spcPts val="0"/>
              </a:spcBef>
              <a:spcAft>
                <a:spcPts val="0"/>
              </a:spcAft>
              <a:buNone/>
            </a:pPr>
            <a:r>
              <a:t/>
            </a:r>
            <a:endParaRPr sz="1800">
              <a:solidFill>
                <a:schemeClr val="lt1"/>
              </a:solidFill>
              <a:latin typeface="Rockwell"/>
              <a:ea typeface="Rockwell"/>
              <a:cs typeface="Rockwell"/>
              <a:sym typeface="Rockwell"/>
            </a:endParaRPr>
          </a:p>
          <a:p>
            <a:pPr indent="-285750" lvl="0" marL="285750" marR="0" rtl="0" algn="l">
              <a:spcBef>
                <a:spcPts val="0"/>
              </a:spcBef>
              <a:spcAft>
                <a:spcPts val="0"/>
              </a:spcAft>
              <a:buClr>
                <a:schemeClr val="lt1"/>
              </a:buClr>
              <a:buSzPts val="1800"/>
              <a:buFont typeface="Arial"/>
              <a:buChar char="•"/>
            </a:pPr>
            <a:r>
              <a:rPr lang="en-US" sz="1800">
                <a:solidFill>
                  <a:schemeClr val="lt1"/>
                </a:solidFill>
                <a:latin typeface="Rockwell"/>
                <a:ea typeface="Rockwell"/>
                <a:cs typeface="Rockwell"/>
                <a:sym typeface="Rockwell"/>
              </a:rPr>
              <a:t>Adding non-</a:t>
            </a:r>
            <a:r>
              <a:rPr lang="en-US" sz="1800">
                <a:solidFill>
                  <a:schemeClr val="lt1"/>
                </a:solidFill>
                <a:latin typeface="Rockwell"/>
                <a:ea typeface="Rockwell"/>
                <a:cs typeface="Rockwell"/>
                <a:sym typeface="Rockwell"/>
              </a:rPr>
              <a:t>refundable</a:t>
            </a:r>
            <a:r>
              <a:rPr lang="en-US" sz="1800">
                <a:solidFill>
                  <a:schemeClr val="lt1"/>
                </a:solidFill>
                <a:latin typeface="Rockwell"/>
                <a:ea typeface="Rockwell"/>
                <a:cs typeface="Rockwell"/>
                <a:sym typeface="Rockwell"/>
              </a:rPr>
              <a:t> deposits on rooms booked by travel agents and by guests who have previously cancelled stays. </a:t>
            </a:r>
            <a:endParaRPr sz="1800">
              <a:solidFill>
                <a:schemeClr val="lt1"/>
              </a:solidFill>
              <a:latin typeface="Rockwell"/>
              <a:ea typeface="Rockwell"/>
              <a:cs typeface="Rockwell"/>
              <a:sym typeface="Rockwell"/>
            </a:endParaRPr>
          </a:p>
          <a:p>
            <a:pPr indent="0" lvl="0" marL="457200" marR="0" rtl="0" algn="l">
              <a:spcBef>
                <a:spcPts val="0"/>
              </a:spcBef>
              <a:spcAft>
                <a:spcPts val="0"/>
              </a:spcAft>
              <a:buNone/>
            </a:pPr>
            <a:r>
              <a:t/>
            </a:r>
            <a:endParaRPr sz="1800">
              <a:solidFill>
                <a:schemeClr val="lt1"/>
              </a:solidFill>
              <a:latin typeface="Rockwell"/>
              <a:ea typeface="Rockwell"/>
              <a:cs typeface="Rockwell"/>
              <a:sym typeface="Rockwell"/>
            </a:endParaRPr>
          </a:p>
          <a:p>
            <a:pPr indent="-285750" lvl="0" marL="285750" marR="0" rtl="0" algn="l">
              <a:spcBef>
                <a:spcPts val="0"/>
              </a:spcBef>
              <a:spcAft>
                <a:spcPts val="0"/>
              </a:spcAft>
              <a:buClr>
                <a:schemeClr val="lt1"/>
              </a:buClr>
              <a:buSzPts val="1800"/>
              <a:buFont typeface="Arial"/>
              <a:buChar char="•"/>
            </a:pPr>
            <a:r>
              <a:rPr lang="en-US" sz="1800">
                <a:solidFill>
                  <a:schemeClr val="lt1"/>
                </a:solidFill>
                <a:latin typeface="Rockwell"/>
                <a:ea typeface="Rockwell"/>
                <a:cs typeface="Rockwell"/>
                <a:sym typeface="Rockwell"/>
              </a:rPr>
              <a:t>Utilizing dynamic pricing based on supply &amp; demand to reduce </a:t>
            </a:r>
            <a:r>
              <a:rPr lang="en-US" sz="1800">
                <a:solidFill>
                  <a:schemeClr val="lt1"/>
                </a:solidFill>
                <a:latin typeface="Rockwell"/>
                <a:ea typeface="Rockwell"/>
                <a:cs typeface="Rockwell"/>
                <a:sym typeface="Rockwell"/>
              </a:rPr>
              <a:t>cancellations</a:t>
            </a:r>
            <a:r>
              <a:rPr lang="en-US" sz="1800">
                <a:solidFill>
                  <a:schemeClr val="lt1"/>
                </a:solidFill>
                <a:latin typeface="Rockwell"/>
                <a:ea typeface="Rockwell"/>
                <a:cs typeface="Rockwell"/>
                <a:sym typeface="Rockwell"/>
              </a:rPr>
              <a:t> due to finding a lower ADR room without lowering pricing </a:t>
            </a:r>
            <a:r>
              <a:rPr lang="en-US" sz="1800">
                <a:solidFill>
                  <a:schemeClr val="lt1"/>
                </a:solidFill>
                <a:latin typeface="Rockwell"/>
                <a:ea typeface="Rockwell"/>
                <a:cs typeface="Rockwell"/>
                <a:sym typeface="Rockwell"/>
              </a:rPr>
              <a:t>across</a:t>
            </a:r>
            <a:r>
              <a:rPr lang="en-US" sz="1800">
                <a:solidFill>
                  <a:schemeClr val="lt1"/>
                </a:solidFill>
                <a:latin typeface="Rockwell"/>
                <a:ea typeface="Rockwell"/>
                <a:cs typeface="Rockwell"/>
                <a:sym typeface="Rockwell"/>
              </a:rPr>
              <a:t> the board. </a:t>
            </a:r>
            <a:endParaRPr sz="1800">
              <a:solidFill>
                <a:schemeClr val="lt1"/>
              </a:solidFill>
              <a:latin typeface="Rockwell"/>
              <a:ea typeface="Rockwell"/>
              <a:cs typeface="Rockwell"/>
              <a:sym typeface="Rockwell"/>
            </a:endParaRPr>
          </a:p>
          <a:p>
            <a:pPr indent="0" lvl="0" marL="457200" marR="0" rtl="0" algn="l">
              <a:spcBef>
                <a:spcPts val="0"/>
              </a:spcBef>
              <a:spcAft>
                <a:spcPts val="0"/>
              </a:spcAft>
              <a:buNone/>
            </a:pPr>
            <a:r>
              <a:t/>
            </a:r>
            <a:endParaRPr/>
          </a:p>
          <a:p>
            <a:pPr indent="-228600" lvl="0" marL="342900" marR="0" rtl="0" algn="l">
              <a:spcBef>
                <a:spcPts val="0"/>
              </a:spcBef>
              <a:spcAft>
                <a:spcPts val="0"/>
              </a:spcAft>
              <a:buClr>
                <a:schemeClr val="lt1"/>
              </a:buClr>
              <a:buSzPts val="1800"/>
              <a:buFont typeface="Arial"/>
              <a:buNone/>
            </a:pPr>
            <a:r>
              <a:t/>
            </a:r>
            <a:endParaRPr sz="1800">
              <a:solidFill>
                <a:schemeClr val="lt1"/>
              </a:solidFill>
              <a:latin typeface="Rockwell"/>
              <a:ea typeface="Rockwell"/>
              <a:cs typeface="Rockwell"/>
              <a:sym typeface="Rockwell"/>
            </a:endParaRPr>
          </a:p>
          <a:p>
            <a:pPr indent="-228600" lvl="0" marL="342900" marR="0" rtl="0" algn="l">
              <a:spcBef>
                <a:spcPts val="0"/>
              </a:spcBef>
              <a:spcAft>
                <a:spcPts val="0"/>
              </a:spcAft>
              <a:buClr>
                <a:schemeClr val="lt1"/>
              </a:buClr>
              <a:buSzPts val="1800"/>
              <a:buFont typeface="Arial"/>
              <a:buNone/>
            </a:pPr>
            <a:r>
              <a:t/>
            </a:r>
            <a:endParaRPr sz="1800">
              <a:solidFill>
                <a:schemeClr val="lt1"/>
              </a:solidFill>
              <a:latin typeface="Rockwell"/>
              <a:ea typeface="Rockwell"/>
              <a:cs typeface="Rockwell"/>
              <a:sym typeface="Rockwe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pic>
        <p:nvPicPr>
          <p:cNvPr id="267" name="Google Shape;267;p16"/>
          <p:cNvPicPr preferRelativeResize="0"/>
          <p:nvPr/>
        </p:nvPicPr>
        <p:blipFill rotWithShape="1">
          <a:blip r:embed="rId3">
            <a:alphaModFix/>
          </a:blip>
          <a:srcRect b="0" l="0" r="0" t="0"/>
          <a:stretch/>
        </p:blipFill>
        <p:spPr>
          <a:xfrm>
            <a:off x="0" y="0"/>
            <a:ext cx="12192000" cy="68580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2" name="Shape 142"/>
        <p:cNvGrpSpPr/>
        <p:nvPr/>
      </p:nvGrpSpPr>
      <p:grpSpPr>
        <a:xfrm>
          <a:off x="0" y="0"/>
          <a:ext cx="0" cy="0"/>
          <a:chOff x="0" y="0"/>
          <a:chExt cx="0" cy="0"/>
        </a:xfrm>
      </p:grpSpPr>
      <p:pic>
        <p:nvPicPr>
          <p:cNvPr id="143" name="Google Shape;143;p2"/>
          <p:cNvPicPr preferRelativeResize="0"/>
          <p:nvPr/>
        </p:nvPicPr>
        <p:blipFill rotWithShape="1">
          <a:blip r:embed="rId4">
            <a:alphaModFix/>
          </a:blip>
          <a:srcRect b="0" l="14817" r="28739" t="0"/>
          <a:stretch/>
        </p:blipFill>
        <p:spPr>
          <a:xfrm>
            <a:off x="25633" y="45720"/>
            <a:ext cx="6095980" cy="6857990"/>
          </a:xfrm>
          <a:prstGeom prst="rect">
            <a:avLst/>
          </a:prstGeom>
          <a:noFill/>
          <a:ln>
            <a:noFill/>
          </a:ln>
        </p:spPr>
      </p:pic>
      <p:sp>
        <p:nvSpPr>
          <p:cNvPr id="144" name="Google Shape;144;p2"/>
          <p:cNvSpPr txBox="1"/>
          <p:nvPr>
            <p:ph idx="1" type="body"/>
          </p:nvPr>
        </p:nvSpPr>
        <p:spPr>
          <a:xfrm>
            <a:off x="6694005" y="2265241"/>
            <a:ext cx="4754022" cy="3695136"/>
          </a:xfrm>
          <a:prstGeom prst="rect">
            <a:avLst/>
          </a:prstGeom>
          <a:noFill/>
          <a:ln>
            <a:noFill/>
          </a:ln>
        </p:spPr>
        <p:txBody>
          <a:bodyPr anchorCtr="0" anchor="t" bIns="45700" lIns="91425" spcFirstLastPara="1" rIns="91425" wrap="square" tIns="45700">
            <a:normAutofit lnSpcReduction="10000"/>
          </a:bodyPr>
          <a:lstStyle/>
          <a:p>
            <a:pPr indent="0" lvl="0" marL="0" rtl="0" algn="l">
              <a:lnSpc>
                <a:spcPct val="120000"/>
              </a:lnSpc>
              <a:spcBef>
                <a:spcPts val="0"/>
              </a:spcBef>
              <a:spcAft>
                <a:spcPts val="0"/>
              </a:spcAft>
              <a:buClr>
                <a:schemeClr val="lt1"/>
              </a:buClr>
              <a:buSzPts val="2000"/>
              <a:buNone/>
            </a:pPr>
            <a:r>
              <a:rPr lang="en-US"/>
              <a:t>For our final project, we decided to focus on and examine the “Hotel Booking Demand” dataset via Kaggle.com. Through this dataset we sought to explore this real-world problem, specifically related to hotel cancellations, which provoked our collective intrigue into providing a viable answer to the hospitality and tourism industry. </a:t>
            </a:r>
            <a:endParaRPr/>
          </a:p>
        </p:txBody>
      </p:sp>
      <p:cxnSp>
        <p:nvCxnSpPr>
          <p:cNvPr id="145" name="Google Shape;145;p2"/>
          <p:cNvCxnSpPr/>
          <p:nvPr/>
        </p:nvCxnSpPr>
        <p:spPr>
          <a:xfrm>
            <a:off x="6106560" y="45720"/>
            <a:ext cx="0" cy="6766560"/>
          </a:xfrm>
          <a:prstGeom prst="straightConnector1">
            <a:avLst/>
          </a:prstGeom>
          <a:noFill/>
          <a:ln cap="sq" cmpd="sng" w="190500">
            <a:solidFill>
              <a:srgbClr val="FFFFFF"/>
            </a:solidFill>
            <a:prstDash val="solid"/>
            <a:miter lim="800000"/>
            <a:headEnd len="sm" w="sm" type="none"/>
            <a:tailEnd len="sm" w="sm" type="none"/>
          </a:ln>
        </p:spPr>
      </p:cxnSp>
      <p:sp>
        <p:nvSpPr>
          <p:cNvPr id="146" name="Google Shape;146;p2"/>
          <p:cNvSpPr txBox="1"/>
          <p:nvPr>
            <p:ph type="title"/>
          </p:nvPr>
        </p:nvSpPr>
        <p:spPr>
          <a:xfrm>
            <a:off x="6513534" y="974573"/>
            <a:ext cx="4754022" cy="1326321"/>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4000"/>
              <a:buFont typeface="Arial"/>
              <a:buNone/>
            </a:pPr>
            <a:r>
              <a:rPr lang="en-US" sz="4000">
                <a:latin typeface="Arial"/>
                <a:ea typeface="Arial"/>
                <a:cs typeface="Arial"/>
                <a:sym typeface="Arial"/>
              </a:rPr>
              <a:t>INTRODUCTION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0" name="Shape 150"/>
        <p:cNvGrpSpPr/>
        <p:nvPr/>
      </p:nvGrpSpPr>
      <p:grpSpPr>
        <a:xfrm>
          <a:off x="0" y="0"/>
          <a:ext cx="0" cy="0"/>
          <a:chOff x="0" y="0"/>
          <a:chExt cx="0" cy="0"/>
        </a:xfrm>
      </p:grpSpPr>
      <p:pic>
        <p:nvPicPr>
          <p:cNvPr id="151" name="Google Shape;151;p3"/>
          <p:cNvPicPr preferRelativeResize="0"/>
          <p:nvPr/>
        </p:nvPicPr>
        <p:blipFill rotWithShape="1">
          <a:blip r:embed="rId4">
            <a:alphaModFix amt="35000"/>
          </a:blip>
          <a:srcRect b="1237" l="0" r="0" t="14518"/>
          <a:stretch/>
        </p:blipFill>
        <p:spPr>
          <a:xfrm>
            <a:off x="20" y="2030"/>
            <a:ext cx="12191980" cy="6855970"/>
          </a:xfrm>
          <a:prstGeom prst="rect">
            <a:avLst/>
          </a:prstGeom>
          <a:noFill/>
          <a:ln>
            <a:noFill/>
          </a:ln>
        </p:spPr>
      </p:pic>
      <p:sp>
        <p:nvSpPr>
          <p:cNvPr id="152" name="Google Shape;152;p3"/>
          <p:cNvSpPr/>
          <p:nvPr/>
        </p:nvSpPr>
        <p:spPr>
          <a:xfrm>
            <a:off x="0" y="0"/>
            <a:ext cx="12192000" cy="6858000"/>
          </a:xfrm>
          <a:prstGeom prst="rect">
            <a:avLst/>
          </a:prstGeom>
          <a:gradFill>
            <a:gsLst>
              <a:gs pos="0">
                <a:srgbClr val="59473F">
                  <a:alpha val="2745"/>
                </a:srgbClr>
              </a:gs>
              <a:gs pos="32000">
                <a:srgbClr val="59473F">
                  <a:alpha val="2745"/>
                </a:srgbClr>
              </a:gs>
              <a:gs pos="100000">
                <a:srgbClr val="000000"/>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Rockwell"/>
              <a:buNone/>
            </a:pPr>
            <a:r>
              <a:t/>
            </a:r>
            <a:endParaRPr b="0" i="0" sz="1800" u="none" cap="none" strike="noStrike">
              <a:solidFill>
                <a:srgbClr val="FFFFFF"/>
              </a:solidFill>
              <a:latin typeface="Calibri"/>
              <a:ea typeface="Calibri"/>
              <a:cs typeface="Calibri"/>
              <a:sym typeface="Calibri"/>
            </a:endParaRPr>
          </a:p>
        </p:txBody>
      </p:sp>
      <p:sp>
        <p:nvSpPr>
          <p:cNvPr id="153" name="Google Shape;153;p3"/>
          <p:cNvSpPr txBox="1"/>
          <p:nvPr>
            <p:ph type="title"/>
          </p:nvPr>
        </p:nvSpPr>
        <p:spPr>
          <a:xfrm>
            <a:off x="913795" y="609600"/>
            <a:ext cx="10353761" cy="1326321"/>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lt1"/>
              </a:buClr>
              <a:buSzPts val="4400"/>
              <a:buFont typeface="Arial"/>
              <a:buNone/>
            </a:pPr>
            <a:r>
              <a:rPr lang="en-US" sz="4400">
                <a:latin typeface="Arial"/>
                <a:ea typeface="Arial"/>
                <a:cs typeface="Arial"/>
                <a:sym typeface="Arial"/>
              </a:rPr>
              <a:t>DESCRIPTION OF THE DATA-SET</a:t>
            </a:r>
            <a:br>
              <a:rPr lang="en-US" sz="4400">
                <a:latin typeface="Arial"/>
                <a:ea typeface="Arial"/>
                <a:cs typeface="Arial"/>
                <a:sym typeface="Arial"/>
              </a:rPr>
            </a:br>
            <a:r>
              <a:rPr lang="en-US" sz="4400">
                <a:latin typeface="Arial"/>
                <a:ea typeface="Arial"/>
                <a:cs typeface="Arial"/>
                <a:sym typeface="Arial"/>
              </a:rPr>
              <a:t>&amp; OUR OBJECTIVE</a:t>
            </a:r>
            <a:endParaRPr/>
          </a:p>
        </p:txBody>
      </p:sp>
      <p:sp>
        <p:nvSpPr>
          <p:cNvPr id="154" name="Google Shape;154;p3"/>
          <p:cNvSpPr txBox="1"/>
          <p:nvPr>
            <p:ph idx="1" type="body"/>
          </p:nvPr>
        </p:nvSpPr>
        <p:spPr>
          <a:xfrm>
            <a:off x="913795" y="2290857"/>
            <a:ext cx="10353762" cy="3695136"/>
          </a:xfrm>
          <a:prstGeom prst="rect">
            <a:avLst/>
          </a:prstGeom>
          <a:noFill/>
          <a:ln>
            <a:noFill/>
          </a:ln>
        </p:spPr>
        <p:txBody>
          <a:bodyPr anchorCtr="0" anchor="t" bIns="45700" lIns="91425" spcFirstLastPara="1" rIns="91425" wrap="square" tIns="45700">
            <a:normAutofit fontScale="92500"/>
          </a:bodyPr>
          <a:lstStyle/>
          <a:p>
            <a:pPr indent="-228600" lvl="0" marL="228600" rtl="0" algn="l">
              <a:lnSpc>
                <a:spcPct val="120000"/>
              </a:lnSpc>
              <a:spcBef>
                <a:spcPts val="0"/>
              </a:spcBef>
              <a:spcAft>
                <a:spcPts val="0"/>
              </a:spcAft>
              <a:buClr>
                <a:schemeClr val="lt1"/>
              </a:buClr>
              <a:buSzPct val="100000"/>
              <a:buChar char="•"/>
            </a:pPr>
            <a:r>
              <a:rPr lang="en-US"/>
              <a:t>The “Hotel Booking Demand” dataset features 32 total columns.</a:t>
            </a:r>
            <a:endParaRPr/>
          </a:p>
          <a:p>
            <a:pPr indent="-228600" lvl="0" marL="228600" rtl="0" algn="l">
              <a:lnSpc>
                <a:spcPct val="120000"/>
              </a:lnSpc>
              <a:spcBef>
                <a:spcPts val="1000"/>
              </a:spcBef>
              <a:spcAft>
                <a:spcPts val="0"/>
              </a:spcAft>
              <a:buClr>
                <a:schemeClr val="lt1"/>
              </a:buClr>
              <a:buSzPct val="100000"/>
              <a:buChar char="•"/>
            </a:pPr>
            <a:r>
              <a:rPr lang="en-US"/>
              <a:t>Our chosen dependent variable was the column, Is_Cancelled and we decided to utilize only columns, Distribution_Channel, Previous_Cancellations, Deposit_Type, Lead_Time, and Average_Daily_Rate or “ADR,” for our independent variables.</a:t>
            </a:r>
            <a:endParaRPr/>
          </a:p>
          <a:p>
            <a:pPr indent="-228600" lvl="0" marL="228600" rtl="0" algn="l">
              <a:lnSpc>
                <a:spcPct val="120000"/>
              </a:lnSpc>
              <a:spcBef>
                <a:spcPts val="1000"/>
              </a:spcBef>
              <a:spcAft>
                <a:spcPts val="0"/>
              </a:spcAft>
              <a:buClr>
                <a:schemeClr val="lt1"/>
              </a:buClr>
              <a:buSzPct val="100000"/>
              <a:buChar char="•"/>
            </a:pPr>
            <a:r>
              <a:rPr lang="en-US"/>
              <a:t>Our objective was to provide meaningful understanding and resolution to the issue of hotel cancellations.</a:t>
            </a:r>
            <a:endParaRPr/>
          </a:p>
          <a:p>
            <a:pPr indent="-228600" lvl="0" marL="228600" rtl="0" algn="l">
              <a:lnSpc>
                <a:spcPct val="120000"/>
              </a:lnSpc>
              <a:spcBef>
                <a:spcPts val="1000"/>
              </a:spcBef>
              <a:spcAft>
                <a:spcPts val="0"/>
              </a:spcAft>
              <a:buClr>
                <a:schemeClr val="lt1"/>
              </a:buClr>
              <a:buSzPct val="100000"/>
              <a:buChar char="•"/>
            </a:pPr>
            <a:r>
              <a:rPr lang="en-US"/>
              <a:t>Through our findings, we will uncover trends and patterns that will enable us to provide relevant and impactful answers that allow the hospitality and tourism industry to better understand the various questions and aspects related to cancellations.</a:t>
            </a:r>
            <a:endParaRPr/>
          </a:p>
          <a:p>
            <a:pPr indent="-111125" lvl="0" marL="228600" rtl="0" algn="l">
              <a:lnSpc>
                <a:spcPct val="120000"/>
              </a:lnSpc>
              <a:spcBef>
                <a:spcPts val="1000"/>
              </a:spcBef>
              <a:spcAft>
                <a:spcPts val="0"/>
              </a:spcAft>
              <a:buClr>
                <a:schemeClr val="lt1"/>
              </a:buClr>
              <a:buSzPct val="100000"/>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8" name="Shape 158"/>
        <p:cNvGrpSpPr/>
        <p:nvPr/>
      </p:nvGrpSpPr>
      <p:grpSpPr>
        <a:xfrm>
          <a:off x="0" y="0"/>
          <a:ext cx="0" cy="0"/>
          <a:chOff x="0" y="0"/>
          <a:chExt cx="0" cy="0"/>
        </a:xfrm>
      </p:grpSpPr>
      <p:sp>
        <p:nvSpPr>
          <p:cNvPr id="159" name="Google Shape;159;p4"/>
          <p:cNvSpPr txBox="1"/>
          <p:nvPr>
            <p:ph type="title"/>
          </p:nvPr>
        </p:nvSpPr>
        <p:spPr>
          <a:xfrm>
            <a:off x="6513534" y="293351"/>
            <a:ext cx="4754022" cy="1326321"/>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4000"/>
              <a:buFont typeface="Arial"/>
              <a:buNone/>
            </a:pPr>
            <a:r>
              <a:rPr lang="en-US" sz="4000">
                <a:latin typeface="Arial"/>
                <a:ea typeface="Arial"/>
                <a:cs typeface="Arial"/>
                <a:sym typeface="Arial"/>
              </a:rPr>
              <a:t>THE QUESTIONS</a:t>
            </a:r>
            <a:endParaRPr/>
          </a:p>
        </p:txBody>
      </p:sp>
      <p:pic>
        <p:nvPicPr>
          <p:cNvPr id="160" name="Google Shape;160;p4"/>
          <p:cNvPicPr preferRelativeResize="0"/>
          <p:nvPr/>
        </p:nvPicPr>
        <p:blipFill rotWithShape="1">
          <a:blip r:embed="rId4">
            <a:alphaModFix/>
          </a:blip>
          <a:srcRect b="0" l="27942" r="21834" t="0"/>
          <a:stretch/>
        </p:blipFill>
        <p:spPr>
          <a:xfrm>
            <a:off x="20" y="10"/>
            <a:ext cx="6095980" cy="6857990"/>
          </a:xfrm>
          <a:prstGeom prst="rect">
            <a:avLst/>
          </a:prstGeom>
          <a:noFill/>
          <a:ln>
            <a:noFill/>
          </a:ln>
        </p:spPr>
      </p:pic>
      <p:sp>
        <p:nvSpPr>
          <p:cNvPr id="161" name="Google Shape;161;p4"/>
          <p:cNvSpPr txBox="1"/>
          <p:nvPr>
            <p:ph idx="1" type="body"/>
          </p:nvPr>
        </p:nvSpPr>
        <p:spPr>
          <a:xfrm>
            <a:off x="6513534" y="2765519"/>
            <a:ext cx="4754022" cy="3630969"/>
          </a:xfrm>
          <a:prstGeom prst="rect">
            <a:avLst/>
          </a:prstGeom>
          <a:noFill/>
          <a:ln>
            <a:noFill/>
          </a:ln>
        </p:spPr>
        <p:txBody>
          <a:bodyPr anchorCtr="0" anchor="t" bIns="45700" lIns="91425" spcFirstLastPara="1" rIns="91425" wrap="square" tIns="45700">
            <a:normAutofit fontScale="85000" lnSpcReduction="20000"/>
          </a:bodyPr>
          <a:lstStyle/>
          <a:p>
            <a:pPr indent="-228600" lvl="0" marL="228600" rtl="0" algn="l">
              <a:lnSpc>
                <a:spcPct val="120000"/>
              </a:lnSpc>
              <a:spcBef>
                <a:spcPts val="0"/>
              </a:spcBef>
              <a:spcAft>
                <a:spcPts val="0"/>
              </a:spcAft>
              <a:buClr>
                <a:schemeClr val="lt1"/>
              </a:buClr>
              <a:buSzPct val="100000"/>
              <a:buChar char="•"/>
            </a:pPr>
            <a:r>
              <a:rPr lang="en-US" sz="2100"/>
              <a:t>Which travelers are more likely to cancel? </a:t>
            </a:r>
            <a:endParaRPr/>
          </a:p>
          <a:p>
            <a:pPr indent="-228600" lvl="0" marL="228600" rtl="0" algn="l">
              <a:lnSpc>
                <a:spcPct val="120000"/>
              </a:lnSpc>
              <a:spcBef>
                <a:spcPts val="1000"/>
              </a:spcBef>
              <a:spcAft>
                <a:spcPts val="0"/>
              </a:spcAft>
              <a:buClr>
                <a:schemeClr val="lt1"/>
              </a:buClr>
              <a:buSzPct val="100000"/>
              <a:buChar char="•"/>
            </a:pPr>
            <a:r>
              <a:rPr lang="en-US" sz="2100"/>
              <a:t>Customers track records and if they’re prone to canceling in the past. </a:t>
            </a:r>
            <a:endParaRPr/>
          </a:p>
          <a:p>
            <a:pPr indent="-228600" lvl="0" marL="228600" rtl="0" algn="l">
              <a:lnSpc>
                <a:spcPct val="120000"/>
              </a:lnSpc>
              <a:spcBef>
                <a:spcPts val="1000"/>
              </a:spcBef>
              <a:spcAft>
                <a:spcPts val="0"/>
              </a:spcAft>
              <a:buClr>
                <a:schemeClr val="lt1"/>
              </a:buClr>
              <a:buSzPct val="100000"/>
              <a:buChar char="•"/>
            </a:pPr>
            <a:r>
              <a:rPr lang="en-US" sz="2100"/>
              <a:t>If the customer puts down a deposit, are they more likely to not cancel? </a:t>
            </a:r>
            <a:endParaRPr/>
          </a:p>
          <a:p>
            <a:pPr indent="-228600" lvl="0" marL="228600" rtl="0" algn="l">
              <a:lnSpc>
                <a:spcPct val="120000"/>
              </a:lnSpc>
              <a:spcBef>
                <a:spcPts val="1000"/>
              </a:spcBef>
              <a:spcAft>
                <a:spcPts val="0"/>
              </a:spcAft>
              <a:buClr>
                <a:schemeClr val="lt1"/>
              </a:buClr>
              <a:buSzPct val="100000"/>
              <a:buChar char="•"/>
            </a:pPr>
            <a:r>
              <a:rPr lang="en-US" sz="2100"/>
              <a:t>Looking at the high or low lead times and whether we can see what the relationship is with cancellations.</a:t>
            </a:r>
            <a:endParaRPr/>
          </a:p>
          <a:p>
            <a:pPr indent="-228600" lvl="0" marL="228600" rtl="0" algn="l">
              <a:lnSpc>
                <a:spcPct val="120000"/>
              </a:lnSpc>
              <a:spcBef>
                <a:spcPts val="1000"/>
              </a:spcBef>
              <a:spcAft>
                <a:spcPts val="0"/>
              </a:spcAft>
              <a:buClr>
                <a:schemeClr val="lt1"/>
              </a:buClr>
              <a:buSzPct val="100000"/>
              <a:buChar char="•"/>
            </a:pPr>
            <a:r>
              <a:rPr lang="en-US" sz="2100"/>
              <a:t>What ADR is more likely to result in cancellations?</a:t>
            </a:r>
            <a:endParaRPr/>
          </a:p>
          <a:p>
            <a:pPr indent="-120650" lvl="0" marL="228600" rtl="0" algn="l">
              <a:lnSpc>
                <a:spcPct val="120000"/>
              </a:lnSpc>
              <a:spcBef>
                <a:spcPts val="1000"/>
              </a:spcBef>
              <a:spcAft>
                <a:spcPts val="0"/>
              </a:spcAft>
              <a:buClr>
                <a:schemeClr val="lt1"/>
              </a:buClr>
              <a:buSzPct val="100000"/>
              <a:buNone/>
            </a:pPr>
            <a:r>
              <a:t/>
            </a:r>
            <a:endParaRPr/>
          </a:p>
        </p:txBody>
      </p:sp>
      <p:cxnSp>
        <p:nvCxnSpPr>
          <p:cNvPr id="162" name="Google Shape;162;p4"/>
          <p:cNvCxnSpPr/>
          <p:nvPr/>
        </p:nvCxnSpPr>
        <p:spPr>
          <a:xfrm>
            <a:off x="6106560" y="45720"/>
            <a:ext cx="0" cy="6766560"/>
          </a:xfrm>
          <a:prstGeom prst="straightConnector1">
            <a:avLst/>
          </a:prstGeom>
          <a:noFill/>
          <a:ln cap="sq" cmpd="sng" w="190500">
            <a:solidFill>
              <a:srgbClr val="FFFFFF"/>
            </a:solidFill>
            <a:prstDash val="solid"/>
            <a:miter lim="800000"/>
            <a:headEnd len="sm" w="sm" type="none"/>
            <a:tailEnd len="sm" w="sm" type="none"/>
          </a:ln>
        </p:spPr>
      </p:cxnSp>
      <p:sp>
        <p:nvSpPr>
          <p:cNvPr id="163" name="Google Shape;163;p4"/>
          <p:cNvSpPr txBox="1"/>
          <p:nvPr/>
        </p:nvSpPr>
        <p:spPr>
          <a:xfrm>
            <a:off x="6669946" y="1439198"/>
            <a:ext cx="4754022" cy="120032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200" u="none" cap="none" strike="noStrike">
                <a:solidFill>
                  <a:schemeClr val="lt1"/>
                </a:solidFill>
                <a:latin typeface="Rockwell"/>
                <a:ea typeface="Rockwell"/>
                <a:cs typeface="Rockwell"/>
                <a:sym typeface="Rockwell"/>
              </a:rPr>
              <a:t>The reason why we chose the five independent variables we did, in relation to our decision variable of Is_Cancelled, is because we believed they would produce the strongest results for us to answer our objective of predicting hotel cancellations. Regarding our independent variables, the questions in which our data will provide answers to are:</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5"/>
          <p:cNvSpPr txBox="1"/>
          <p:nvPr/>
        </p:nvSpPr>
        <p:spPr>
          <a:xfrm>
            <a:off x="644056" y="155343"/>
            <a:ext cx="10750163" cy="83099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4800">
                <a:solidFill>
                  <a:srgbClr val="D0AF72"/>
                </a:solidFill>
                <a:latin typeface="Arial"/>
                <a:ea typeface="Arial"/>
                <a:cs typeface="Arial"/>
                <a:sym typeface="Arial"/>
              </a:rPr>
              <a:t>ASSOCIATION ANALYSIS</a:t>
            </a:r>
            <a:endParaRPr/>
          </a:p>
        </p:txBody>
      </p:sp>
      <p:sp>
        <p:nvSpPr>
          <p:cNvPr id="169" name="Google Shape;169;p5"/>
          <p:cNvSpPr txBox="1"/>
          <p:nvPr/>
        </p:nvSpPr>
        <p:spPr>
          <a:xfrm>
            <a:off x="223963" y="1049951"/>
            <a:ext cx="5653500" cy="2247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400">
                <a:solidFill>
                  <a:schemeClr val="lt1"/>
                </a:solidFill>
                <a:latin typeface="Rockwell"/>
                <a:ea typeface="Rockwell"/>
                <a:cs typeface="Rockwell"/>
                <a:sym typeface="Rockwell"/>
              </a:rPr>
              <a:t>Association between previous_cancellations (numerical) and  is_canceled (</a:t>
            </a:r>
            <a:r>
              <a:rPr lang="en-US">
                <a:solidFill>
                  <a:schemeClr val="lt1"/>
                </a:solidFill>
                <a:latin typeface="Rockwell"/>
                <a:ea typeface="Rockwell"/>
                <a:cs typeface="Rockwell"/>
                <a:sym typeface="Rockwell"/>
              </a:rPr>
              <a:t>converted boolean)</a:t>
            </a:r>
            <a:r>
              <a:rPr lang="en-US" sz="1400">
                <a:solidFill>
                  <a:schemeClr val="lt1"/>
                </a:solidFill>
                <a:latin typeface="Rockwell"/>
                <a:ea typeface="Rockwell"/>
                <a:cs typeface="Rockwell"/>
                <a:sym typeface="Rockwell"/>
              </a:rPr>
              <a:t> using 119390 complete cases</a:t>
            </a:r>
            <a:endParaRPr/>
          </a:p>
          <a:p>
            <a:pPr indent="0" lvl="0" marL="0" marR="0" rtl="0" algn="l">
              <a:spcBef>
                <a:spcPts val="0"/>
              </a:spcBef>
              <a:spcAft>
                <a:spcPts val="0"/>
              </a:spcAft>
              <a:buNone/>
            </a:pPr>
            <a:r>
              <a:rPr lang="en-US" sz="1400">
                <a:solidFill>
                  <a:schemeClr val="lt1"/>
                </a:solidFill>
                <a:latin typeface="Rockwell"/>
                <a:ea typeface="Rockwell"/>
                <a:cs typeface="Rockwell"/>
                <a:sym typeface="Rockwell"/>
              </a:rPr>
              <a:t>Permutation procedure:</a:t>
            </a:r>
            <a:endParaRPr/>
          </a:p>
          <a:p>
            <a:pPr indent="0" lvl="0" marL="0" marR="0" rtl="0" algn="l">
              <a:spcBef>
                <a:spcPts val="0"/>
              </a:spcBef>
              <a:spcAft>
                <a:spcPts val="0"/>
              </a:spcAft>
              <a:buNone/>
            </a:pPr>
            <a:r>
              <a:rPr lang="en-US" sz="1400">
                <a:solidFill>
                  <a:schemeClr val="lt1"/>
                </a:solidFill>
                <a:latin typeface="Rockwell"/>
                <a:ea typeface="Rockwell"/>
                <a:cs typeface="Rockwell"/>
                <a:sym typeface="Rockwell"/>
              </a:rPr>
              <a:t>                                                               Value Estimated         p-value</a:t>
            </a:r>
            <a:endParaRPr/>
          </a:p>
          <a:p>
            <a:pPr indent="0" lvl="0" marL="0" marR="0" rtl="0" algn="l">
              <a:spcBef>
                <a:spcPts val="0"/>
              </a:spcBef>
              <a:spcAft>
                <a:spcPts val="0"/>
              </a:spcAft>
              <a:buNone/>
            </a:pPr>
            <a:r>
              <a:rPr lang="en-US" sz="1400">
                <a:solidFill>
                  <a:schemeClr val="lt1"/>
                </a:solidFill>
                <a:latin typeface="Rockwell"/>
                <a:ea typeface="Rockwell"/>
                <a:cs typeface="Rockwell"/>
                <a:sym typeface="Rockwell"/>
              </a:rPr>
              <a:t>Pearson's r                                                      0.1101328                    0</a:t>
            </a:r>
            <a:endParaRPr/>
          </a:p>
          <a:p>
            <a:pPr indent="0" lvl="0" marL="0" marR="0" rtl="0" algn="l">
              <a:spcBef>
                <a:spcPts val="0"/>
              </a:spcBef>
              <a:spcAft>
                <a:spcPts val="0"/>
              </a:spcAft>
              <a:buNone/>
            </a:pPr>
            <a:r>
              <a:rPr lang="en-US" sz="1400">
                <a:solidFill>
                  <a:schemeClr val="lt1"/>
                </a:solidFill>
                <a:latin typeface="Rockwell"/>
                <a:ea typeface="Rockwell"/>
                <a:cs typeface="Rockwell"/>
                <a:sym typeface="Rockwell"/>
              </a:rPr>
              <a:t>Spearman's rank correlation                      0.2702334                    0</a:t>
            </a:r>
            <a:endParaRPr/>
          </a:p>
          <a:p>
            <a:pPr indent="0" lvl="0" marL="0" marR="0" rtl="0" algn="l">
              <a:spcBef>
                <a:spcPts val="0"/>
              </a:spcBef>
              <a:spcAft>
                <a:spcPts val="0"/>
              </a:spcAft>
              <a:buNone/>
            </a:pPr>
            <a:r>
              <a:rPr lang="en-US" sz="1400">
                <a:solidFill>
                  <a:schemeClr val="lt1"/>
                </a:solidFill>
                <a:latin typeface="Rockwell"/>
                <a:ea typeface="Rockwell"/>
                <a:cs typeface="Rockwell"/>
                <a:sym typeface="Rockwell"/>
              </a:rPr>
              <a:t>With 500 permutations, we are 95% confident that:</a:t>
            </a:r>
            <a:endParaRPr/>
          </a:p>
          <a:p>
            <a:pPr indent="0" lvl="0" marL="0" marR="0" rtl="0" algn="l">
              <a:spcBef>
                <a:spcPts val="0"/>
              </a:spcBef>
              <a:spcAft>
                <a:spcPts val="0"/>
              </a:spcAft>
              <a:buNone/>
            </a:pPr>
            <a:r>
              <a:rPr lang="en-US" sz="1400">
                <a:solidFill>
                  <a:schemeClr val="lt1"/>
                </a:solidFill>
                <a:latin typeface="Rockwell"/>
                <a:ea typeface="Rockwell"/>
                <a:cs typeface="Rockwell"/>
                <a:sym typeface="Rockwell"/>
              </a:rPr>
              <a:t> the p-value of Pearson's correlation (r) is between 0 and 0.007 </a:t>
            </a:r>
            <a:endParaRPr/>
          </a:p>
          <a:p>
            <a:pPr indent="0" lvl="0" marL="0" marR="0" rtl="0" algn="l">
              <a:spcBef>
                <a:spcPts val="0"/>
              </a:spcBef>
              <a:spcAft>
                <a:spcPts val="0"/>
              </a:spcAft>
              <a:buNone/>
            </a:pPr>
            <a:r>
              <a:rPr lang="en-US" sz="1400">
                <a:solidFill>
                  <a:schemeClr val="lt1"/>
                </a:solidFill>
                <a:latin typeface="Rockwell"/>
                <a:ea typeface="Rockwell"/>
                <a:cs typeface="Rockwell"/>
                <a:sym typeface="Rockwell"/>
              </a:rPr>
              <a:t> the p-value of Spearman's rank correlation is between 0 and 0.007 </a:t>
            </a:r>
            <a:endParaRPr/>
          </a:p>
          <a:p>
            <a:pPr indent="0" lvl="0" marL="0" marR="0" rtl="0" algn="l">
              <a:spcBef>
                <a:spcPts val="0"/>
              </a:spcBef>
              <a:spcAft>
                <a:spcPts val="0"/>
              </a:spcAft>
              <a:buNone/>
            </a:pPr>
            <a:r>
              <a:rPr lang="en-US" sz="1400">
                <a:solidFill>
                  <a:schemeClr val="lt1"/>
                </a:solidFill>
                <a:latin typeface="Rockwell"/>
                <a:ea typeface="Rockwell"/>
                <a:cs typeface="Rockwell"/>
                <a:sym typeface="Rockwell"/>
              </a:rPr>
              <a:t>Note:  If 0.05 is in this range, increase the permutations= argument.</a:t>
            </a:r>
            <a:endParaRPr/>
          </a:p>
        </p:txBody>
      </p:sp>
      <p:pic>
        <p:nvPicPr>
          <p:cNvPr id="170" name="Google Shape;170;p5"/>
          <p:cNvPicPr preferRelativeResize="0"/>
          <p:nvPr/>
        </p:nvPicPr>
        <p:blipFill rotWithShape="1">
          <a:blip r:embed="rId3">
            <a:alphaModFix/>
          </a:blip>
          <a:srcRect b="0" l="0" r="0" t="0"/>
          <a:stretch/>
        </p:blipFill>
        <p:spPr>
          <a:xfrm>
            <a:off x="1437583" y="3510218"/>
            <a:ext cx="2946247" cy="3162769"/>
          </a:xfrm>
          <a:prstGeom prst="rect">
            <a:avLst/>
          </a:prstGeom>
          <a:noFill/>
          <a:ln>
            <a:noFill/>
          </a:ln>
        </p:spPr>
      </p:pic>
      <p:sp>
        <p:nvSpPr>
          <p:cNvPr id="171" name="Google Shape;171;p5"/>
          <p:cNvSpPr txBox="1"/>
          <p:nvPr/>
        </p:nvSpPr>
        <p:spPr>
          <a:xfrm>
            <a:off x="6314659" y="1049573"/>
            <a:ext cx="5653500" cy="2247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400">
                <a:solidFill>
                  <a:schemeClr val="lt1"/>
                </a:solidFill>
                <a:latin typeface="Rockwell"/>
                <a:ea typeface="Rockwell"/>
                <a:cs typeface="Rockwell"/>
                <a:sym typeface="Rockwell"/>
              </a:rPr>
              <a:t>Association between deposit_type (numerical) and  is_canceled (</a:t>
            </a:r>
            <a:r>
              <a:rPr lang="en-US">
                <a:solidFill>
                  <a:schemeClr val="lt1"/>
                </a:solidFill>
                <a:latin typeface="Rockwell"/>
                <a:ea typeface="Rockwell"/>
                <a:cs typeface="Rockwell"/>
                <a:sym typeface="Rockwell"/>
              </a:rPr>
              <a:t>converted boolean</a:t>
            </a:r>
            <a:r>
              <a:rPr lang="en-US" sz="1400">
                <a:solidFill>
                  <a:schemeClr val="lt1"/>
                </a:solidFill>
                <a:latin typeface="Rockwell"/>
                <a:ea typeface="Rockwell"/>
                <a:cs typeface="Rockwell"/>
                <a:sym typeface="Rockwell"/>
              </a:rPr>
              <a:t>) using 119390 complete cases</a:t>
            </a:r>
            <a:endParaRPr/>
          </a:p>
          <a:p>
            <a:pPr indent="0" lvl="0" marL="0" marR="0" rtl="0" algn="l">
              <a:spcBef>
                <a:spcPts val="0"/>
              </a:spcBef>
              <a:spcAft>
                <a:spcPts val="0"/>
              </a:spcAft>
              <a:buNone/>
            </a:pPr>
            <a:r>
              <a:rPr lang="en-US" sz="1400">
                <a:solidFill>
                  <a:schemeClr val="lt1"/>
                </a:solidFill>
                <a:latin typeface="Rockwell"/>
                <a:ea typeface="Rockwell"/>
                <a:cs typeface="Rockwell"/>
                <a:sym typeface="Rockwell"/>
              </a:rPr>
              <a:t>Permutation procedure:</a:t>
            </a:r>
            <a:endParaRPr/>
          </a:p>
          <a:p>
            <a:pPr indent="0" lvl="0" marL="0" marR="0" rtl="0" algn="l">
              <a:spcBef>
                <a:spcPts val="0"/>
              </a:spcBef>
              <a:spcAft>
                <a:spcPts val="0"/>
              </a:spcAft>
              <a:buNone/>
            </a:pPr>
            <a:r>
              <a:rPr lang="en-US" sz="1400">
                <a:solidFill>
                  <a:schemeClr val="lt1"/>
                </a:solidFill>
                <a:latin typeface="Rockwell"/>
                <a:ea typeface="Rockwell"/>
                <a:cs typeface="Rockwell"/>
                <a:sym typeface="Rockwell"/>
              </a:rPr>
              <a:t>                                                               Value Estimated         p-value</a:t>
            </a:r>
            <a:endParaRPr/>
          </a:p>
          <a:p>
            <a:pPr indent="0" lvl="0" marL="0" marR="0" rtl="0" algn="l">
              <a:spcBef>
                <a:spcPts val="0"/>
              </a:spcBef>
              <a:spcAft>
                <a:spcPts val="0"/>
              </a:spcAft>
              <a:buNone/>
            </a:pPr>
            <a:r>
              <a:rPr lang="en-US" sz="1400">
                <a:solidFill>
                  <a:schemeClr val="lt1"/>
                </a:solidFill>
                <a:latin typeface="Rockwell"/>
                <a:ea typeface="Rockwell"/>
                <a:cs typeface="Rockwell"/>
                <a:sym typeface="Rockwell"/>
              </a:rPr>
              <a:t>Pearson's r                                                      0.4686338                    0</a:t>
            </a:r>
            <a:endParaRPr/>
          </a:p>
          <a:p>
            <a:pPr indent="0" lvl="0" marL="0" marR="0" rtl="0" algn="l">
              <a:spcBef>
                <a:spcPts val="0"/>
              </a:spcBef>
              <a:spcAft>
                <a:spcPts val="0"/>
              </a:spcAft>
              <a:buNone/>
            </a:pPr>
            <a:r>
              <a:rPr lang="en-US" sz="1400">
                <a:solidFill>
                  <a:schemeClr val="lt1"/>
                </a:solidFill>
                <a:latin typeface="Rockwell"/>
                <a:ea typeface="Rockwell"/>
                <a:cs typeface="Rockwell"/>
                <a:sym typeface="Rockwell"/>
              </a:rPr>
              <a:t>Spearman's rank correlation                      0.4770607                    0</a:t>
            </a:r>
            <a:endParaRPr/>
          </a:p>
          <a:p>
            <a:pPr indent="0" lvl="0" marL="0" marR="0" rtl="0" algn="l">
              <a:spcBef>
                <a:spcPts val="0"/>
              </a:spcBef>
              <a:spcAft>
                <a:spcPts val="0"/>
              </a:spcAft>
              <a:buNone/>
            </a:pPr>
            <a:r>
              <a:rPr lang="en-US" sz="1400">
                <a:solidFill>
                  <a:schemeClr val="lt1"/>
                </a:solidFill>
                <a:latin typeface="Rockwell"/>
                <a:ea typeface="Rockwell"/>
                <a:cs typeface="Rockwell"/>
                <a:sym typeface="Rockwell"/>
              </a:rPr>
              <a:t>With 500 permutations, we are 95% confident that:</a:t>
            </a:r>
            <a:endParaRPr/>
          </a:p>
          <a:p>
            <a:pPr indent="0" lvl="0" marL="0" marR="0" rtl="0" algn="l">
              <a:spcBef>
                <a:spcPts val="0"/>
              </a:spcBef>
              <a:spcAft>
                <a:spcPts val="0"/>
              </a:spcAft>
              <a:buNone/>
            </a:pPr>
            <a:r>
              <a:rPr lang="en-US" sz="1400">
                <a:solidFill>
                  <a:schemeClr val="lt1"/>
                </a:solidFill>
                <a:latin typeface="Rockwell"/>
                <a:ea typeface="Rockwell"/>
                <a:cs typeface="Rockwell"/>
                <a:sym typeface="Rockwell"/>
              </a:rPr>
              <a:t> the p-value of Pearson's correlation (r) is between 0 and 0.007 </a:t>
            </a:r>
            <a:endParaRPr/>
          </a:p>
          <a:p>
            <a:pPr indent="0" lvl="0" marL="0" marR="0" rtl="0" algn="l">
              <a:spcBef>
                <a:spcPts val="0"/>
              </a:spcBef>
              <a:spcAft>
                <a:spcPts val="0"/>
              </a:spcAft>
              <a:buNone/>
            </a:pPr>
            <a:r>
              <a:rPr lang="en-US" sz="1400">
                <a:solidFill>
                  <a:schemeClr val="lt1"/>
                </a:solidFill>
                <a:latin typeface="Rockwell"/>
                <a:ea typeface="Rockwell"/>
                <a:cs typeface="Rockwell"/>
                <a:sym typeface="Rockwell"/>
              </a:rPr>
              <a:t> the p-value of Spearman's rank correlation is between 0 and 0.007 </a:t>
            </a:r>
            <a:endParaRPr/>
          </a:p>
          <a:p>
            <a:pPr indent="0" lvl="0" marL="0" marR="0" rtl="0" algn="l">
              <a:spcBef>
                <a:spcPts val="0"/>
              </a:spcBef>
              <a:spcAft>
                <a:spcPts val="0"/>
              </a:spcAft>
              <a:buNone/>
            </a:pPr>
            <a:r>
              <a:rPr lang="en-US" sz="1400">
                <a:solidFill>
                  <a:schemeClr val="lt1"/>
                </a:solidFill>
                <a:latin typeface="Rockwell"/>
                <a:ea typeface="Rockwell"/>
                <a:cs typeface="Rockwell"/>
                <a:sym typeface="Rockwell"/>
              </a:rPr>
              <a:t>Note:  If 0.05 is in this range, increase the permutations= argument.</a:t>
            </a:r>
            <a:endParaRPr/>
          </a:p>
        </p:txBody>
      </p:sp>
      <p:pic>
        <p:nvPicPr>
          <p:cNvPr id="172" name="Google Shape;172;p5"/>
          <p:cNvPicPr preferRelativeResize="0"/>
          <p:nvPr/>
        </p:nvPicPr>
        <p:blipFill rotWithShape="1">
          <a:blip r:embed="rId4">
            <a:alphaModFix/>
          </a:blip>
          <a:srcRect b="0" l="0" r="0" t="0"/>
          <a:stretch/>
        </p:blipFill>
        <p:spPr>
          <a:xfrm>
            <a:off x="7935924" y="3502451"/>
            <a:ext cx="2410848" cy="3170536"/>
          </a:xfrm>
          <a:prstGeom prst="rect">
            <a:avLst/>
          </a:prstGeom>
          <a:noFill/>
          <a:ln>
            <a:noFill/>
          </a:ln>
        </p:spPr>
      </p:pic>
      <p:sp>
        <p:nvSpPr>
          <p:cNvPr id="173" name="Google Shape;173;p5"/>
          <p:cNvSpPr/>
          <p:nvPr/>
        </p:nvSpPr>
        <p:spPr>
          <a:xfrm flipH="1">
            <a:off x="6061215" y="1055679"/>
            <a:ext cx="69570" cy="5617308"/>
          </a:xfrm>
          <a:prstGeom prst="rect">
            <a:avLst/>
          </a:prstGeom>
          <a:solidFill>
            <a:srgbClr val="D0AF72"/>
          </a:solidFill>
          <a:ln cap="flat" cmpd="sng" w="19050">
            <a:solidFill>
              <a:srgbClr val="D0AF7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Rockwell"/>
              <a:ea typeface="Rockwell"/>
              <a:cs typeface="Rockwell"/>
              <a:sym typeface="Rockwe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6"/>
          <p:cNvSpPr txBox="1"/>
          <p:nvPr/>
        </p:nvSpPr>
        <p:spPr>
          <a:xfrm>
            <a:off x="644056" y="155343"/>
            <a:ext cx="10750163" cy="83099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4800">
                <a:solidFill>
                  <a:srgbClr val="D0AF72"/>
                </a:solidFill>
                <a:latin typeface="Arial"/>
                <a:ea typeface="Arial"/>
                <a:cs typeface="Arial"/>
                <a:sym typeface="Arial"/>
              </a:rPr>
              <a:t>ASSOCIATION ANALYSIS</a:t>
            </a:r>
            <a:endParaRPr/>
          </a:p>
        </p:txBody>
      </p:sp>
      <p:sp>
        <p:nvSpPr>
          <p:cNvPr id="179" name="Google Shape;179;p6"/>
          <p:cNvSpPr txBox="1"/>
          <p:nvPr/>
        </p:nvSpPr>
        <p:spPr>
          <a:xfrm>
            <a:off x="223963" y="1049951"/>
            <a:ext cx="5653500" cy="2247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400">
                <a:solidFill>
                  <a:schemeClr val="lt1"/>
                </a:solidFill>
                <a:latin typeface="Rockwell"/>
                <a:ea typeface="Rockwell"/>
                <a:cs typeface="Rockwell"/>
                <a:sym typeface="Rockwell"/>
              </a:rPr>
              <a:t>Association between adr (numerical) and  is_canceled (</a:t>
            </a:r>
            <a:r>
              <a:rPr lang="en-US">
                <a:solidFill>
                  <a:schemeClr val="lt1"/>
                </a:solidFill>
                <a:latin typeface="Rockwell"/>
                <a:ea typeface="Rockwell"/>
                <a:cs typeface="Rockwell"/>
                <a:sym typeface="Rockwell"/>
              </a:rPr>
              <a:t>converted boolean</a:t>
            </a:r>
            <a:r>
              <a:rPr lang="en-US" sz="1400">
                <a:solidFill>
                  <a:schemeClr val="lt1"/>
                </a:solidFill>
                <a:latin typeface="Rockwell"/>
                <a:ea typeface="Rockwell"/>
                <a:cs typeface="Rockwell"/>
                <a:sym typeface="Rockwell"/>
              </a:rPr>
              <a:t>)</a:t>
            </a:r>
            <a:r>
              <a:rPr lang="en-US"/>
              <a:t> </a:t>
            </a:r>
            <a:r>
              <a:rPr lang="en-US" sz="1400">
                <a:solidFill>
                  <a:schemeClr val="lt1"/>
                </a:solidFill>
                <a:latin typeface="Rockwell"/>
                <a:ea typeface="Rockwell"/>
                <a:cs typeface="Rockwell"/>
                <a:sym typeface="Rockwell"/>
              </a:rPr>
              <a:t>using 119390 complete cases</a:t>
            </a:r>
            <a:endParaRPr/>
          </a:p>
          <a:p>
            <a:pPr indent="0" lvl="0" marL="0" marR="0" rtl="0" algn="l">
              <a:spcBef>
                <a:spcPts val="0"/>
              </a:spcBef>
              <a:spcAft>
                <a:spcPts val="0"/>
              </a:spcAft>
              <a:buNone/>
            </a:pPr>
            <a:r>
              <a:rPr lang="en-US" sz="1400">
                <a:solidFill>
                  <a:schemeClr val="lt1"/>
                </a:solidFill>
                <a:latin typeface="Rockwell"/>
                <a:ea typeface="Rockwell"/>
                <a:cs typeface="Rockwell"/>
                <a:sym typeface="Rockwell"/>
              </a:rPr>
              <a:t>Permutation procedure:</a:t>
            </a:r>
            <a:endParaRPr/>
          </a:p>
          <a:p>
            <a:pPr indent="0" lvl="0" marL="0" marR="0" rtl="0" algn="l">
              <a:spcBef>
                <a:spcPts val="0"/>
              </a:spcBef>
              <a:spcAft>
                <a:spcPts val="0"/>
              </a:spcAft>
              <a:buNone/>
            </a:pPr>
            <a:r>
              <a:rPr lang="en-US" sz="1400">
                <a:solidFill>
                  <a:schemeClr val="lt1"/>
                </a:solidFill>
                <a:latin typeface="Rockwell"/>
                <a:ea typeface="Rockwell"/>
                <a:cs typeface="Rockwell"/>
                <a:sym typeface="Rockwell"/>
              </a:rPr>
              <a:t>                                                               Value Estimated         p-value</a:t>
            </a:r>
            <a:endParaRPr/>
          </a:p>
          <a:p>
            <a:pPr indent="0" lvl="0" marL="0" marR="0" rtl="0" algn="l">
              <a:spcBef>
                <a:spcPts val="0"/>
              </a:spcBef>
              <a:spcAft>
                <a:spcPts val="0"/>
              </a:spcAft>
              <a:buNone/>
            </a:pPr>
            <a:r>
              <a:rPr lang="en-US" sz="1400">
                <a:solidFill>
                  <a:schemeClr val="lt1"/>
                </a:solidFill>
                <a:latin typeface="Rockwell"/>
                <a:ea typeface="Rockwell"/>
                <a:cs typeface="Rockwell"/>
                <a:sym typeface="Rockwell"/>
              </a:rPr>
              <a:t>Pearson's r                                                    0.04755660                    0</a:t>
            </a:r>
            <a:endParaRPr/>
          </a:p>
          <a:p>
            <a:pPr indent="0" lvl="0" marL="0" marR="0" rtl="0" algn="l">
              <a:spcBef>
                <a:spcPts val="0"/>
              </a:spcBef>
              <a:spcAft>
                <a:spcPts val="0"/>
              </a:spcAft>
              <a:buNone/>
            </a:pPr>
            <a:r>
              <a:rPr lang="en-US" sz="1400">
                <a:solidFill>
                  <a:schemeClr val="lt1"/>
                </a:solidFill>
                <a:latin typeface="Rockwell"/>
                <a:ea typeface="Rockwell"/>
                <a:cs typeface="Rockwell"/>
                <a:sym typeface="Rockwell"/>
              </a:rPr>
              <a:t>Spearman's rank correlation                    0.05087593                    0</a:t>
            </a:r>
            <a:endParaRPr/>
          </a:p>
          <a:p>
            <a:pPr indent="0" lvl="0" marL="0" marR="0" rtl="0" algn="l">
              <a:spcBef>
                <a:spcPts val="0"/>
              </a:spcBef>
              <a:spcAft>
                <a:spcPts val="0"/>
              </a:spcAft>
              <a:buNone/>
            </a:pPr>
            <a:r>
              <a:rPr lang="en-US" sz="1400">
                <a:solidFill>
                  <a:schemeClr val="lt1"/>
                </a:solidFill>
                <a:latin typeface="Rockwell"/>
                <a:ea typeface="Rockwell"/>
                <a:cs typeface="Rockwell"/>
                <a:sym typeface="Rockwell"/>
              </a:rPr>
              <a:t>With 500 permutations, we are 95% confident that:</a:t>
            </a:r>
            <a:endParaRPr/>
          </a:p>
          <a:p>
            <a:pPr indent="0" lvl="0" marL="0" marR="0" rtl="0" algn="l">
              <a:spcBef>
                <a:spcPts val="0"/>
              </a:spcBef>
              <a:spcAft>
                <a:spcPts val="0"/>
              </a:spcAft>
              <a:buNone/>
            </a:pPr>
            <a:r>
              <a:rPr lang="en-US" sz="1400">
                <a:solidFill>
                  <a:schemeClr val="lt1"/>
                </a:solidFill>
                <a:latin typeface="Rockwell"/>
                <a:ea typeface="Rockwell"/>
                <a:cs typeface="Rockwell"/>
                <a:sym typeface="Rockwell"/>
              </a:rPr>
              <a:t> the p-value of Pearson's correlation (r) is between 0 and 0.007 </a:t>
            </a:r>
            <a:endParaRPr/>
          </a:p>
          <a:p>
            <a:pPr indent="0" lvl="0" marL="0" marR="0" rtl="0" algn="l">
              <a:spcBef>
                <a:spcPts val="0"/>
              </a:spcBef>
              <a:spcAft>
                <a:spcPts val="0"/>
              </a:spcAft>
              <a:buNone/>
            </a:pPr>
            <a:r>
              <a:rPr lang="en-US" sz="1400">
                <a:solidFill>
                  <a:schemeClr val="lt1"/>
                </a:solidFill>
                <a:latin typeface="Rockwell"/>
                <a:ea typeface="Rockwell"/>
                <a:cs typeface="Rockwell"/>
                <a:sym typeface="Rockwell"/>
              </a:rPr>
              <a:t> the p-value of Spearman's rank correlation is between 0 and 0.007 </a:t>
            </a:r>
            <a:endParaRPr/>
          </a:p>
          <a:p>
            <a:pPr indent="0" lvl="0" marL="0" marR="0" rtl="0" algn="l">
              <a:spcBef>
                <a:spcPts val="0"/>
              </a:spcBef>
              <a:spcAft>
                <a:spcPts val="0"/>
              </a:spcAft>
              <a:buNone/>
            </a:pPr>
            <a:r>
              <a:rPr lang="en-US" sz="1400">
                <a:solidFill>
                  <a:schemeClr val="lt1"/>
                </a:solidFill>
                <a:latin typeface="Rockwell"/>
                <a:ea typeface="Rockwell"/>
                <a:cs typeface="Rockwell"/>
                <a:sym typeface="Rockwell"/>
              </a:rPr>
              <a:t>Note:  If 0.05 is in this range, increase the permutations= argument.</a:t>
            </a:r>
            <a:endParaRPr/>
          </a:p>
        </p:txBody>
      </p:sp>
      <p:sp>
        <p:nvSpPr>
          <p:cNvPr id="180" name="Google Shape;180;p6"/>
          <p:cNvSpPr txBox="1"/>
          <p:nvPr/>
        </p:nvSpPr>
        <p:spPr>
          <a:xfrm>
            <a:off x="6314659" y="1049573"/>
            <a:ext cx="5653500" cy="2247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400">
                <a:solidFill>
                  <a:schemeClr val="lt1"/>
                </a:solidFill>
                <a:latin typeface="Rockwell"/>
                <a:ea typeface="Rockwell"/>
                <a:cs typeface="Rockwell"/>
                <a:sym typeface="Rockwell"/>
              </a:rPr>
              <a:t>Association between lead_time (numerical) and  is_canceled (</a:t>
            </a:r>
            <a:r>
              <a:rPr lang="en-US">
                <a:solidFill>
                  <a:schemeClr val="lt1"/>
                </a:solidFill>
                <a:latin typeface="Rockwell"/>
                <a:ea typeface="Rockwell"/>
                <a:cs typeface="Rockwell"/>
                <a:sym typeface="Rockwell"/>
              </a:rPr>
              <a:t>converted</a:t>
            </a:r>
            <a:r>
              <a:rPr lang="en-US" sz="1400">
                <a:solidFill>
                  <a:schemeClr val="lt1"/>
                </a:solidFill>
                <a:latin typeface="Rockwell"/>
                <a:ea typeface="Rockwell"/>
                <a:cs typeface="Rockwell"/>
                <a:sym typeface="Rockwell"/>
              </a:rPr>
              <a:t> </a:t>
            </a:r>
            <a:r>
              <a:rPr lang="en-US">
                <a:solidFill>
                  <a:schemeClr val="lt1"/>
                </a:solidFill>
                <a:latin typeface="Rockwell"/>
                <a:ea typeface="Rockwell"/>
                <a:cs typeface="Rockwell"/>
                <a:sym typeface="Rockwell"/>
              </a:rPr>
              <a:t>boolean</a:t>
            </a:r>
            <a:r>
              <a:rPr lang="en-US" sz="1400">
                <a:solidFill>
                  <a:schemeClr val="lt1"/>
                </a:solidFill>
                <a:latin typeface="Rockwell"/>
                <a:ea typeface="Rockwell"/>
                <a:cs typeface="Rockwell"/>
                <a:sym typeface="Rockwell"/>
              </a:rPr>
              <a:t>) using 119390 complete cases</a:t>
            </a:r>
            <a:endParaRPr/>
          </a:p>
          <a:p>
            <a:pPr indent="0" lvl="0" marL="0" marR="0" rtl="0" algn="l">
              <a:spcBef>
                <a:spcPts val="0"/>
              </a:spcBef>
              <a:spcAft>
                <a:spcPts val="0"/>
              </a:spcAft>
              <a:buNone/>
            </a:pPr>
            <a:r>
              <a:rPr lang="en-US" sz="1400">
                <a:solidFill>
                  <a:schemeClr val="lt1"/>
                </a:solidFill>
                <a:latin typeface="Rockwell"/>
                <a:ea typeface="Rockwell"/>
                <a:cs typeface="Rockwell"/>
                <a:sym typeface="Rockwell"/>
              </a:rPr>
              <a:t>Permutation procedure:</a:t>
            </a:r>
            <a:endParaRPr/>
          </a:p>
          <a:p>
            <a:pPr indent="0" lvl="0" marL="0" marR="0" rtl="0" algn="l">
              <a:spcBef>
                <a:spcPts val="0"/>
              </a:spcBef>
              <a:spcAft>
                <a:spcPts val="0"/>
              </a:spcAft>
              <a:buNone/>
            </a:pPr>
            <a:r>
              <a:rPr lang="en-US" sz="1400">
                <a:solidFill>
                  <a:schemeClr val="lt1"/>
                </a:solidFill>
                <a:latin typeface="Rockwell"/>
                <a:ea typeface="Rockwell"/>
                <a:cs typeface="Rockwell"/>
                <a:sym typeface="Rockwell"/>
              </a:rPr>
              <a:t>                                                               Value Estimated         p-value</a:t>
            </a:r>
            <a:endParaRPr/>
          </a:p>
          <a:p>
            <a:pPr indent="0" lvl="0" marL="0" marR="0" rtl="0" algn="l">
              <a:spcBef>
                <a:spcPts val="0"/>
              </a:spcBef>
              <a:spcAft>
                <a:spcPts val="0"/>
              </a:spcAft>
              <a:buNone/>
            </a:pPr>
            <a:r>
              <a:rPr lang="en-US" sz="1400">
                <a:solidFill>
                  <a:schemeClr val="lt1"/>
                </a:solidFill>
                <a:latin typeface="Rockwell"/>
                <a:ea typeface="Rockwell"/>
                <a:cs typeface="Rockwell"/>
                <a:sym typeface="Rockwell"/>
              </a:rPr>
              <a:t>Pearson's r                                                      0.2931234                    0</a:t>
            </a:r>
            <a:endParaRPr/>
          </a:p>
          <a:p>
            <a:pPr indent="0" lvl="0" marL="0" marR="0" rtl="0" algn="l">
              <a:spcBef>
                <a:spcPts val="0"/>
              </a:spcBef>
              <a:spcAft>
                <a:spcPts val="0"/>
              </a:spcAft>
              <a:buNone/>
            </a:pPr>
            <a:r>
              <a:rPr lang="en-US" sz="1400">
                <a:solidFill>
                  <a:schemeClr val="lt1"/>
                </a:solidFill>
                <a:latin typeface="Rockwell"/>
                <a:ea typeface="Rockwell"/>
                <a:cs typeface="Rockwell"/>
                <a:sym typeface="Rockwell"/>
              </a:rPr>
              <a:t>Spearman's rank correlation                      0.3166346                    0</a:t>
            </a:r>
            <a:endParaRPr/>
          </a:p>
          <a:p>
            <a:pPr indent="0" lvl="0" marL="0" marR="0" rtl="0" algn="l">
              <a:spcBef>
                <a:spcPts val="0"/>
              </a:spcBef>
              <a:spcAft>
                <a:spcPts val="0"/>
              </a:spcAft>
              <a:buNone/>
            </a:pPr>
            <a:r>
              <a:rPr lang="en-US" sz="1400">
                <a:solidFill>
                  <a:schemeClr val="lt1"/>
                </a:solidFill>
                <a:latin typeface="Rockwell"/>
                <a:ea typeface="Rockwell"/>
                <a:cs typeface="Rockwell"/>
                <a:sym typeface="Rockwell"/>
              </a:rPr>
              <a:t>With 500 permutations, we are 95% confident that:</a:t>
            </a:r>
            <a:endParaRPr/>
          </a:p>
          <a:p>
            <a:pPr indent="0" lvl="0" marL="0" marR="0" rtl="0" algn="l">
              <a:spcBef>
                <a:spcPts val="0"/>
              </a:spcBef>
              <a:spcAft>
                <a:spcPts val="0"/>
              </a:spcAft>
              <a:buNone/>
            </a:pPr>
            <a:r>
              <a:rPr lang="en-US" sz="1400">
                <a:solidFill>
                  <a:schemeClr val="lt1"/>
                </a:solidFill>
                <a:latin typeface="Rockwell"/>
                <a:ea typeface="Rockwell"/>
                <a:cs typeface="Rockwell"/>
                <a:sym typeface="Rockwell"/>
              </a:rPr>
              <a:t> the p-value of Pearson's correlation (r) is between 0 and 0.007</a:t>
            </a:r>
            <a:endParaRPr/>
          </a:p>
          <a:p>
            <a:pPr indent="0" lvl="0" marL="0" marR="0" rtl="0" algn="l">
              <a:spcBef>
                <a:spcPts val="0"/>
              </a:spcBef>
              <a:spcAft>
                <a:spcPts val="0"/>
              </a:spcAft>
              <a:buNone/>
            </a:pPr>
            <a:r>
              <a:rPr lang="en-US" sz="1400">
                <a:solidFill>
                  <a:schemeClr val="lt1"/>
                </a:solidFill>
                <a:latin typeface="Rockwell"/>
                <a:ea typeface="Rockwell"/>
                <a:cs typeface="Rockwell"/>
                <a:sym typeface="Rockwell"/>
              </a:rPr>
              <a:t> the p-value of Spearman's rank correlation is between 0 and 0.007 </a:t>
            </a:r>
            <a:endParaRPr/>
          </a:p>
          <a:p>
            <a:pPr indent="0" lvl="0" marL="0" marR="0" rtl="0" algn="l">
              <a:spcBef>
                <a:spcPts val="0"/>
              </a:spcBef>
              <a:spcAft>
                <a:spcPts val="0"/>
              </a:spcAft>
              <a:buNone/>
            </a:pPr>
            <a:r>
              <a:rPr lang="en-US" sz="1400">
                <a:solidFill>
                  <a:schemeClr val="lt1"/>
                </a:solidFill>
                <a:latin typeface="Rockwell"/>
                <a:ea typeface="Rockwell"/>
                <a:cs typeface="Rockwell"/>
                <a:sym typeface="Rockwell"/>
              </a:rPr>
              <a:t>Note:  If 0.05 is in this range, increase the permutations= argument.</a:t>
            </a:r>
            <a:endParaRPr/>
          </a:p>
        </p:txBody>
      </p:sp>
      <p:sp>
        <p:nvSpPr>
          <p:cNvPr id="181" name="Google Shape;181;p6"/>
          <p:cNvSpPr/>
          <p:nvPr/>
        </p:nvSpPr>
        <p:spPr>
          <a:xfrm flipH="1">
            <a:off x="6061215" y="1055679"/>
            <a:ext cx="69570" cy="5617308"/>
          </a:xfrm>
          <a:prstGeom prst="rect">
            <a:avLst/>
          </a:prstGeom>
          <a:solidFill>
            <a:srgbClr val="D0AF72"/>
          </a:solidFill>
          <a:ln cap="flat" cmpd="sng" w="19050">
            <a:solidFill>
              <a:srgbClr val="D0AF7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Rockwell"/>
              <a:ea typeface="Rockwell"/>
              <a:cs typeface="Rockwell"/>
              <a:sym typeface="Rockwell"/>
            </a:endParaRPr>
          </a:p>
        </p:txBody>
      </p:sp>
      <p:pic>
        <p:nvPicPr>
          <p:cNvPr id="182" name="Google Shape;182;p6"/>
          <p:cNvPicPr preferRelativeResize="0"/>
          <p:nvPr/>
        </p:nvPicPr>
        <p:blipFill rotWithShape="1">
          <a:blip r:embed="rId3">
            <a:alphaModFix/>
          </a:blip>
          <a:srcRect b="32085" l="0" r="0" t="0"/>
          <a:stretch/>
        </p:blipFill>
        <p:spPr>
          <a:xfrm>
            <a:off x="1888765" y="3429000"/>
            <a:ext cx="2323774" cy="1659342"/>
          </a:xfrm>
          <a:prstGeom prst="rect">
            <a:avLst/>
          </a:prstGeom>
          <a:noFill/>
          <a:ln>
            <a:noFill/>
          </a:ln>
        </p:spPr>
      </p:pic>
      <p:pic>
        <p:nvPicPr>
          <p:cNvPr id="183" name="Google Shape;183;p6"/>
          <p:cNvPicPr preferRelativeResize="0"/>
          <p:nvPr/>
        </p:nvPicPr>
        <p:blipFill rotWithShape="1">
          <a:blip r:embed="rId4">
            <a:alphaModFix/>
          </a:blip>
          <a:srcRect b="0" l="0" r="0" t="0"/>
          <a:stretch/>
        </p:blipFill>
        <p:spPr>
          <a:xfrm>
            <a:off x="1513652" y="5080883"/>
            <a:ext cx="1536999" cy="1592102"/>
          </a:xfrm>
          <a:prstGeom prst="rect">
            <a:avLst/>
          </a:prstGeom>
          <a:noFill/>
          <a:ln>
            <a:noFill/>
          </a:ln>
        </p:spPr>
      </p:pic>
      <p:pic>
        <p:nvPicPr>
          <p:cNvPr id="184" name="Google Shape;184;p6"/>
          <p:cNvPicPr preferRelativeResize="0"/>
          <p:nvPr/>
        </p:nvPicPr>
        <p:blipFill rotWithShape="1">
          <a:blip r:embed="rId5">
            <a:alphaModFix/>
          </a:blip>
          <a:srcRect b="0" l="0" r="0" t="0"/>
          <a:stretch/>
        </p:blipFill>
        <p:spPr>
          <a:xfrm>
            <a:off x="3050652" y="5080883"/>
            <a:ext cx="1536999" cy="1592103"/>
          </a:xfrm>
          <a:prstGeom prst="rect">
            <a:avLst/>
          </a:prstGeom>
          <a:noFill/>
          <a:ln>
            <a:noFill/>
          </a:ln>
        </p:spPr>
      </p:pic>
      <p:pic>
        <p:nvPicPr>
          <p:cNvPr id="185" name="Google Shape;185;p6"/>
          <p:cNvPicPr preferRelativeResize="0"/>
          <p:nvPr/>
        </p:nvPicPr>
        <p:blipFill rotWithShape="1">
          <a:blip r:embed="rId6">
            <a:alphaModFix/>
          </a:blip>
          <a:srcRect b="0" l="0" r="0" t="0"/>
          <a:stretch/>
        </p:blipFill>
        <p:spPr>
          <a:xfrm>
            <a:off x="7917465" y="3429000"/>
            <a:ext cx="2447766" cy="324398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7"/>
          <p:cNvSpPr txBox="1"/>
          <p:nvPr/>
        </p:nvSpPr>
        <p:spPr>
          <a:xfrm>
            <a:off x="644056" y="155343"/>
            <a:ext cx="10750163" cy="83099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4800">
                <a:solidFill>
                  <a:srgbClr val="D0AF72"/>
                </a:solidFill>
                <a:latin typeface="Arial"/>
                <a:ea typeface="Arial"/>
                <a:cs typeface="Arial"/>
                <a:sym typeface="Arial"/>
              </a:rPr>
              <a:t>ASSOCIATION ANALYSIS</a:t>
            </a:r>
            <a:endParaRPr/>
          </a:p>
        </p:txBody>
      </p:sp>
      <p:sp>
        <p:nvSpPr>
          <p:cNvPr id="191" name="Google Shape;191;p7"/>
          <p:cNvSpPr txBox="1"/>
          <p:nvPr/>
        </p:nvSpPr>
        <p:spPr>
          <a:xfrm>
            <a:off x="5825656" y="2197893"/>
            <a:ext cx="5653500" cy="24627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400">
                <a:solidFill>
                  <a:schemeClr val="lt1"/>
                </a:solidFill>
                <a:latin typeface="Rockwell"/>
                <a:ea typeface="Rockwell"/>
                <a:cs typeface="Rockwell"/>
                <a:sym typeface="Rockwell"/>
              </a:rPr>
              <a:t>Association between distribution_channel (numerical) and  is_canceled </a:t>
            </a:r>
            <a:r>
              <a:rPr lang="en-US">
                <a:solidFill>
                  <a:schemeClr val="lt1"/>
                </a:solidFill>
                <a:latin typeface="Rockwell"/>
                <a:ea typeface="Rockwell"/>
                <a:cs typeface="Rockwell"/>
                <a:sym typeface="Rockwell"/>
              </a:rPr>
              <a:t>(</a:t>
            </a:r>
            <a:r>
              <a:rPr lang="en-US">
                <a:solidFill>
                  <a:schemeClr val="lt1"/>
                </a:solidFill>
                <a:latin typeface="Rockwell"/>
                <a:ea typeface="Rockwell"/>
                <a:cs typeface="Rockwell"/>
                <a:sym typeface="Rockwell"/>
              </a:rPr>
              <a:t>converted boolean</a:t>
            </a:r>
            <a:r>
              <a:rPr lang="en-US" sz="1400">
                <a:solidFill>
                  <a:schemeClr val="lt1"/>
                </a:solidFill>
                <a:latin typeface="Rockwell"/>
                <a:ea typeface="Rockwell"/>
                <a:cs typeface="Rockwell"/>
                <a:sym typeface="Rockwell"/>
              </a:rPr>
              <a:t>) </a:t>
            </a:r>
            <a:endParaRPr/>
          </a:p>
          <a:p>
            <a:pPr indent="0" lvl="0" marL="0" marR="0" rtl="0" algn="l">
              <a:spcBef>
                <a:spcPts val="0"/>
              </a:spcBef>
              <a:spcAft>
                <a:spcPts val="0"/>
              </a:spcAft>
              <a:buNone/>
            </a:pPr>
            <a:r>
              <a:rPr lang="en-US" sz="1400">
                <a:solidFill>
                  <a:schemeClr val="lt1"/>
                </a:solidFill>
                <a:latin typeface="Rockwell"/>
                <a:ea typeface="Rockwell"/>
                <a:cs typeface="Rockwell"/>
                <a:sym typeface="Rockwell"/>
              </a:rPr>
              <a:t> using 119390 complete cases</a:t>
            </a:r>
            <a:endParaRPr/>
          </a:p>
          <a:p>
            <a:pPr indent="0" lvl="0" marL="0" marR="0" rtl="0" algn="l">
              <a:spcBef>
                <a:spcPts val="0"/>
              </a:spcBef>
              <a:spcAft>
                <a:spcPts val="0"/>
              </a:spcAft>
              <a:buNone/>
            </a:pPr>
            <a:r>
              <a:rPr lang="en-US" sz="1400">
                <a:solidFill>
                  <a:schemeClr val="lt1"/>
                </a:solidFill>
                <a:latin typeface="Rockwell"/>
                <a:ea typeface="Rockwell"/>
                <a:cs typeface="Rockwell"/>
                <a:sym typeface="Rockwell"/>
              </a:rPr>
              <a:t>Permutation procedure:</a:t>
            </a:r>
            <a:endParaRPr/>
          </a:p>
          <a:p>
            <a:pPr indent="0" lvl="0" marL="0" marR="0" rtl="0" algn="l">
              <a:spcBef>
                <a:spcPts val="0"/>
              </a:spcBef>
              <a:spcAft>
                <a:spcPts val="0"/>
              </a:spcAft>
              <a:buNone/>
            </a:pPr>
            <a:r>
              <a:rPr lang="en-US" sz="1400">
                <a:solidFill>
                  <a:schemeClr val="lt1"/>
                </a:solidFill>
                <a:latin typeface="Rockwell"/>
                <a:ea typeface="Rockwell"/>
                <a:cs typeface="Rockwell"/>
                <a:sym typeface="Rockwell"/>
              </a:rPr>
              <a:t>                                                               Value Estimated         p-value</a:t>
            </a:r>
            <a:endParaRPr/>
          </a:p>
          <a:p>
            <a:pPr indent="0" lvl="0" marL="0" marR="0" rtl="0" algn="l">
              <a:spcBef>
                <a:spcPts val="0"/>
              </a:spcBef>
              <a:spcAft>
                <a:spcPts val="0"/>
              </a:spcAft>
              <a:buNone/>
            </a:pPr>
            <a:r>
              <a:rPr lang="en-US" sz="1400">
                <a:solidFill>
                  <a:schemeClr val="lt1"/>
                </a:solidFill>
                <a:latin typeface="Rockwell"/>
                <a:ea typeface="Rockwell"/>
                <a:cs typeface="Rockwell"/>
                <a:sym typeface="Rockwell"/>
              </a:rPr>
              <a:t>Pearson's r                                                      0.1676003                    0</a:t>
            </a:r>
            <a:endParaRPr/>
          </a:p>
          <a:p>
            <a:pPr indent="0" lvl="0" marL="0" marR="0" rtl="0" algn="l">
              <a:spcBef>
                <a:spcPts val="0"/>
              </a:spcBef>
              <a:spcAft>
                <a:spcPts val="0"/>
              </a:spcAft>
              <a:buNone/>
            </a:pPr>
            <a:r>
              <a:rPr lang="en-US" sz="1400">
                <a:solidFill>
                  <a:schemeClr val="lt1"/>
                </a:solidFill>
                <a:latin typeface="Rockwell"/>
                <a:ea typeface="Rockwell"/>
                <a:cs typeface="Rockwell"/>
                <a:sym typeface="Rockwell"/>
              </a:rPr>
              <a:t>Spearman's rank correlation                      0.1736620                    0</a:t>
            </a:r>
            <a:endParaRPr/>
          </a:p>
          <a:p>
            <a:pPr indent="0" lvl="0" marL="0" marR="0" rtl="0" algn="l">
              <a:spcBef>
                <a:spcPts val="0"/>
              </a:spcBef>
              <a:spcAft>
                <a:spcPts val="0"/>
              </a:spcAft>
              <a:buNone/>
            </a:pPr>
            <a:r>
              <a:rPr lang="en-US" sz="1400">
                <a:solidFill>
                  <a:schemeClr val="lt1"/>
                </a:solidFill>
                <a:latin typeface="Rockwell"/>
                <a:ea typeface="Rockwell"/>
                <a:cs typeface="Rockwell"/>
                <a:sym typeface="Rockwell"/>
              </a:rPr>
              <a:t>With 500 permutations, we are 95% confident that:</a:t>
            </a:r>
            <a:endParaRPr/>
          </a:p>
          <a:p>
            <a:pPr indent="0" lvl="0" marL="0" marR="0" rtl="0" algn="l">
              <a:spcBef>
                <a:spcPts val="0"/>
              </a:spcBef>
              <a:spcAft>
                <a:spcPts val="0"/>
              </a:spcAft>
              <a:buNone/>
            </a:pPr>
            <a:r>
              <a:rPr lang="en-US" sz="1400">
                <a:solidFill>
                  <a:schemeClr val="lt1"/>
                </a:solidFill>
                <a:latin typeface="Rockwell"/>
                <a:ea typeface="Rockwell"/>
                <a:cs typeface="Rockwell"/>
                <a:sym typeface="Rockwell"/>
              </a:rPr>
              <a:t> the p-value of Pearson's correlation (r) is between 0 and 0.007</a:t>
            </a:r>
            <a:endParaRPr/>
          </a:p>
          <a:p>
            <a:pPr indent="0" lvl="0" marL="0" marR="0" rtl="0" algn="l">
              <a:spcBef>
                <a:spcPts val="0"/>
              </a:spcBef>
              <a:spcAft>
                <a:spcPts val="0"/>
              </a:spcAft>
              <a:buNone/>
            </a:pPr>
            <a:r>
              <a:rPr lang="en-US" sz="1400">
                <a:solidFill>
                  <a:schemeClr val="lt1"/>
                </a:solidFill>
                <a:latin typeface="Rockwell"/>
                <a:ea typeface="Rockwell"/>
                <a:cs typeface="Rockwell"/>
                <a:sym typeface="Rockwell"/>
              </a:rPr>
              <a:t> the p-value of Spearman's rank correlation is between 0 and 0.007 </a:t>
            </a:r>
            <a:endParaRPr/>
          </a:p>
          <a:p>
            <a:pPr indent="0" lvl="0" marL="0" marR="0" rtl="0" algn="l">
              <a:spcBef>
                <a:spcPts val="0"/>
              </a:spcBef>
              <a:spcAft>
                <a:spcPts val="0"/>
              </a:spcAft>
              <a:buNone/>
            </a:pPr>
            <a:r>
              <a:rPr lang="en-US" sz="1400">
                <a:solidFill>
                  <a:schemeClr val="lt1"/>
                </a:solidFill>
                <a:latin typeface="Rockwell"/>
                <a:ea typeface="Rockwell"/>
                <a:cs typeface="Rockwell"/>
                <a:sym typeface="Rockwell"/>
              </a:rPr>
              <a:t>Note:  If 0.05 is in this range, increase the permutations= argument.</a:t>
            </a:r>
            <a:endParaRPr/>
          </a:p>
        </p:txBody>
      </p:sp>
      <p:pic>
        <p:nvPicPr>
          <p:cNvPr id="192" name="Google Shape;192;p7"/>
          <p:cNvPicPr preferRelativeResize="0"/>
          <p:nvPr/>
        </p:nvPicPr>
        <p:blipFill rotWithShape="1">
          <a:blip r:embed="rId3">
            <a:alphaModFix/>
          </a:blip>
          <a:srcRect b="0" l="0" r="0" t="0"/>
          <a:stretch/>
        </p:blipFill>
        <p:spPr>
          <a:xfrm>
            <a:off x="1025470" y="1301554"/>
            <a:ext cx="3732312" cy="4908414"/>
          </a:xfrm>
          <a:prstGeom prst="rect">
            <a:avLst/>
          </a:prstGeom>
          <a:noFill/>
          <a:ln>
            <a:noFill/>
          </a:ln>
        </p:spPr>
      </p:pic>
      <p:sp>
        <p:nvSpPr>
          <p:cNvPr id="193" name="Google Shape;193;p7"/>
          <p:cNvSpPr/>
          <p:nvPr/>
        </p:nvSpPr>
        <p:spPr>
          <a:xfrm>
            <a:off x="5670605" y="4874149"/>
            <a:ext cx="5963479" cy="63610"/>
          </a:xfrm>
          <a:prstGeom prst="rect">
            <a:avLst/>
          </a:prstGeom>
          <a:solidFill>
            <a:srgbClr val="D0AF72"/>
          </a:solidFill>
          <a:ln cap="flat" cmpd="sng" w="19050">
            <a:solidFill>
              <a:srgbClr val="D0AF7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Rockwell"/>
              <a:ea typeface="Rockwell"/>
              <a:cs typeface="Rockwell"/>
              <a:sym typeface="Rockwell"/>
            </a:endParaRPr>
          </a:p>
        </p:txBody>
      </p:sp>
      <p:pic>
        <p:nvPicPr>
          <p:cNvPr id="194" name="Google Shape;194;p7"/>
          <p:cNvPicPr preferRelativeResize="0"/>
          <p:nvPr/>
        </p:nvPicPr>
        <p:blipFill rotWithShape="1">
          <a:blip r:embed="rId4">
            <a:alphaModFix/>
          </a:blip>
          <a:srcRect b="0" l="0" r="0" t="0"/>
          <a:stretch/>
        </p:blipFill>
        <p:spPr>
          <a:xfrm>
            <a:off x="5653390" y="1904595"/>
            <a:ext cx="5980694" cy="7925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8"/>
          <p:cNvSpPr txBox="1"/>
          <p:nvPr/>
        </p:nvSpPr>
        <p:spPr>
          <a:xfrm>
            <a:off x="644056" y="155343"/>
            <a:ext cx="10750163" cy="1323439"/>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4000">
                <a:solidFill>
                  <a:srgbClr val="D0AF72"/>
                </a:solidFill>
                <a:latin typeface="Arial"/>
                <a:ea typeface="Arial"/>
                <a:cs typeface="Arial"/>
                <a:sym typeface="Arial"/>
              </a:rPr>
              <a:t>ASSOCIATION ANALYSIS:</a:t>
            </a:r>
            <a:endParaRPr/>
          </a:p>
          <a:p>
            <a:pPr indent="0" lvl="0" marL="0" marR="0" rtl="0" algn="ctr">
              <a:spcBef>
                <a:spcPts val="0"/>
              </a:spcBef>
              <a:spcAft>
                <a:spcPts val="0"/>
              </a:spcAft>
              <a:buNone/>
            </a:pPr>
            <a:r>
              <a:rPr b="1" lang="en-US" sz="4000">
                <a:solidFill>
                  <a:srgbClr val="D0AF72"/>
                </a:solidFill>
                <a:latin typeface="Arial"/>
                <a:ea typeface="Arial"/>
                <a:cs typeface="Arial"/>
                <a:sym typeface="Arial"/>
              </a:rPr>
              <a:t>LOG OUTPUTS</a:t>
            </a:r>
            <a:endParaRPr/>
          </a:p>
        </p:txBody>
      </p:sp>
      <p:sp>
        <p:nvSpPr>
          <p:cNvPr id="200" name="Google Shape;200;p8"/>
          <p:cNvSpPr txBox="1"/>
          <p:nvPr/>
        </p:nvSpPr>
        <p:spPr>
          <a:xfrm>
            <a:off x="-240636" y="2295291"/>
            <a:ext cx="7291341" cy="4401205"/>
          </a:xfrm>
          <a:prstGeom prst="rect">
            <a:avLst/>
          </a:prstGeom>
          <a:noFill/>
          <a:ln>
            <a:noFill/>
          </a:ln>
        </p:spPr>
        <p:txBody>
          <a:bodyPr anchorCtr="0" anchor="t" bIns="45700" lIns="91425" spcFirstLastPara="1" rIns="91425" wrap="square" tIns="45700">
            <a:spAutoFit/>
          </a:bodyPr>
          <a:lstStyle/>
          <a:p>
            <a:pPr indent="0" lvl="0" marL="457200" marR="0" rtl="0" algn="l">
              <a:spcBef>
                <a:spcPts val="0"/>
              </a:spcBef>
              <a:spcAft>
                <a:spcPts val="0"/>
              </a:spcAft>
              <a:buNone/>
            </a:pPr>
            <a:r>
              <a:rPr b="0" i="0" lang="en-US" sz="1200" u="none" strike="noStrike">
                <a:solidFill>
                  <a:schemeClr val="lt1"/>
                </a:solidFill>
                <a:latin typeface="Rockwell"/>
                <a:ea typeface="Rockwell"/>
                <a:cs typeface="Rockwell"/>
                <a:sym typeface="Rockwell"/>
              </a:rPr>
              <a:t>Call:</a:t>
            </a:r>
            <a:endParaRPr b="0" sz="1200">
              <a:solidFill>
                <a:schemeClr val="lt1"/>
              </a:solidFill>
              <a:latin typeface="Rockwell"/>
              <a:ea typeface="Rockwell"/>
              <a:cs typeface="Rockwell"/>
              <a:sym typeface="Rockwell"/>
            </a:endParaRPr>
          </a:p>
          <a:p>
            <a:pPr indent="0" lvl="0" marL="457200" marR="0" rtl="0" algn="l">
              <a:spcBef>
                <a:spcPts val="0"/>
              </a:spcBef>
              <a:spcAft>
                <a:spcPts val="0"/>
              </a:spcAft>
              <a:buNone/>
            </a:pPr>
            <a:r>
              <a:rPr b="0" i="0" lang="en-US" sz="1200" u="none" strike="noStrike">
                <a:solidFill>
                  <a:schemeClr val="lt1"/>
                </a:solidFill>
                <a:latin typeface="Rockwell"/>
                <a:ea typeface="Rockwell"/>
                <a:cs typeface="Rockwell"/>
                <a:sym typeface="Rockwell"/>
              </a:rPr>
              <a:t>glm(formula = is_canceled ~ previous_cancellations, family = binomial, </a:t>
            </a:r>
            <a:endParaRPr b="0" sz="1200">
              <a:solidFill>
                <a:schemeClr val="lt1"/>
              </a:solidFill>
              <a:latin typeface="Rockwell"/>
              <a:ea typeface="Rockwell"/>
              <a:cs typeface="Rockwell"/>
              <a:sym typeface="Rockwell"/>
            </a:endParaRPr>
          </a:p>
          <a:p>
            <a:pPr indent="0" lvl="0" marL="457200" marR="0" rtl="0" algn="l">
              <a:spcBef>
                <a:spcPts val="0"/>
              </a:spcBef>
              <a:spcAft>
                <a:spcPts val="0"/>
              </a:spcAft>
              <a:buNone/>
            </a:pPr>
            <a:r>
              <a:rPr b="0" i="0" lang="en-US" sz="900" u="none" strike="noStrike">
                <a:solidFill>
                  <a:schemeClr val="lt1"/>
                </a:solidFill>
                <a:latin typeface="Courier New"/>
                <a:ea typeface="Courier New"/>
                <a:cs typeface="Courier New"/>
                <a:sym typeface="Courier New"/>
              </a:rPr>
              <a:t>    </a:t>
            </a:r>
            <a:r>
              <a:rPr b="0" i="0" lang="en-US" sz="1200" u="none" strike="noStrike">
                <a:solidFill>
                  <a:schemeClr val="lt1"/>
                </a:solidFill>
                <a:latin typeface="Rockwell"/>
                <a:ea typeface="Rockwell"/>
                <a:cs typeface="Rockwell"/>
                <a:sym typeface="Rockwell"/>
              </a:rPr>
              <a:t>data = smallhotel)</a:t>
            </a:r>
            <a:endParaRPr sz="1200">
              <a:solidFill>
                <a:schemeClr val="lt1"/>
              </a:solidFill>
              <a:latin typeface="Rockwell"/>
              <a:ea typeface="Rockwell"/>
              <a:cs typeface="Rockwell"/>
              <a:sym typeface="Rockwell"/>
            </a:endParaRPr>
          </a:p>
          <a:p>
            <a:pPr indent="0" lvl="0" marL="457200" marR="0" rtl="0" algn="l">
              <a:spcBef>
                <a:spcPts val="0"/>
              </a:spcBef>
              <a:spcAft>
                <a:spcPts val="0"/>
              </a:spcAft>
              <a:buNone/>
            </a:pPr>
            <a:br>
              <a:rPr b="0" lang="en-US" sz="1800">
                <a:solidFill>
                  <a:schemeClr val="lt1"/>
                </a:solidFill>
                <a:latin typeface="Rockwell"/>
                <a:ea typeface="Rockwell"/>
                <a:cs typeface="Rockwell"/>
                <a:sym typeface="Rockwell"/>
              </a:rPr>
            </a:br>
            <a:r>
              <a:rPr b="0" i="0" lang="en-US" sz="1200" u="none" strike="noStrike">
                <a:solidFill>
                  <a:schemeClr val="lt1"/>
                </a:solidFill>
                <a:latin typeface="Rockwell"/>
                <a:ea typeface="Rockwell"/>
                <a:cs typeface="Rockwell"/>
                <a:sym typeface="Rockwell"/>
              </a:rPr>
              <a:t>Coefficients:</a:t>
            </a:r>
            <a:endParaRPr b="0" sz="1200">
              <a:solidFill>
                <a:schemeClr val="lt1"/>
              </a:solidFill>
              <a:latin typeface="Rockwell"/>
              <a:ea typeface="Rockwell"/>
              <a:cs typeface="Rockwell"/>
              <a:sym typeface="Rockwell"/>
            </a:endParaRPr>
          </a:p>
          <a:p>
            <a:pPr indent="0" lvl="0" marL="457200" marR="0" rtl="0" algn="l">
              <a:spcBef>
                <a:spcPts val="0"/>
              </a:spcBef>
              <a:spcAft>
                <a:spcPts val="0"/>
              </a:spcAft>
              <a:buNone/>
            </a:pPr>
            <a:r>
              <a:rPr b="0" i="0" lang="en-US" sz="900" u="none" strike="noStrike">
                <a:solidFill>
                  <a:schemeClr val="lt1"/>
                </a:solidFill>
                <a:latin typeface="Courier New"/>
                <a:ea typeface="Courier New"/>
                <a:cs typeface="Courier New"/>
                <a:sym typeface="Courier New"/>
              </a:rPr>
              <a:t>                        </a:t>
            </a:r>
            <a:r>
              <a:rPr b="0" i="0" lang="en-US" sz="1400" u="none" strike="noStrike">
                <a:solidFill>
                  <a:schemeClr val="lt1"/>
                </a:solidFill>
                <a:latin typeface="Rockwell"/>
                <a:ea typeface="Rockwell"/>
                <a:cs typeface="Rockwell"/>
                <a:sym typeface="Rockwell"/>
              </a:rPr>
              <a:t>         </a:t>
            </a:r>
            <a:r>
              <a:rPr b="0" i="0" lang="en-US" sz="1200" u="none" strike="noStrike">
                <a:solidFill>
                  <a:schemeClr val="lt1"/>
                </a:solidFill>
                <a:latin typeface="Rockwell"/>
                <a:ea typeface="Rockwell"/>
                <a:cs typeface="Rockwell"/>
                <a:sym typeface="Rockwell"/>
              </a:rPr>
              <a:t>Estimate       Std. Error       z value        Pr(&gt;|z|)    </a:t>
            </a:r>
            <a:endParaRPr b="0" sz="1200">
              <a:solidFill>
                <a:schemeClr val="lt1"/>
              </a:solidFill>
              <a:latin typeface="Rockwell"/>
              <a:ea typeface="Rockwell"/>
              <a:cs typeface="Rockwell"/>
              <a:sym typeface="Rockwell"/>
            </a:endParaRPr>
          </a:p>
          <a:p>
            <a:pPr indent="0" lvl="0" marL="457200" marR="0" rtl="0" algn="l">
              <a:spcBef>
                <a:spcPts val="0"/>
              </a:spcBef>
              <a:spcAft>
                <a:spcPts val="0"/>
              </a:spcAft>
              <a:buNone/>
            </a:pPr>
            <a:r>
              <a:rPr b="0" i="0" lang="en-US" sz="1200" u="none" strike="noStrike">
                <a:solidFill>
                  <a:schemeClr val="lt1"/>
                </a:solidFill>
                <a:latin typeface="Rockwell"/>
                <a:ea typeface="Rockwell"/>
                <a:cs typeface="Rockwell"/>
                <a:sym typeface="Rockwell"/>
              </a:rPr>
              <a:t>(Intercept)                                -</a:t>
            </a:r>
            <a:r>
              <a:rPr lang="en-US" sz="1200">
                <a:solidFill>
                  <a:schemeClr val="lt1"/>
                </a:solidFill>
                <a:latin typeface="Rockwell"/>
                <a:ea typeface="Rockwell"/>
                <a:cs typeface="Rockwell"/>
                <a:sym typeface="Rockwell"/>
              </a:rPr>
              <a:t>0.642251</a:t>
            </a:r>
            <a:r>
              <a:rPr b="0" i="0" lang="en-US" sz="1200" u="none" strike="noStrike">
                <a:solidFill>
                  <a:schemeClr val="lt1"/>
                </a:solidFill>
                <a:latin typeface="Rockwell"/>
                <a:ea typeface="Rockwell"/>
                <a:cs typeface="Rockwell"/>
                <a:sym typeface="Rockwell"/>
              </a:rPr>
              <a:t>        0.006261      -</a:t>
            </a:r>
            <a:r>
              <a:rPr lang="en-US" sz="1200">
                <a:solidFill>
                  <a:schemeClr val="lt1"/>
                </a:solidFill>
                <a:latin typeface="Rockwell"/>
                <a:ea typeface="Rockwell"/>
                <a:cs typeface="Rockwell"/>
                <a:sym typeface="Rockwell"/>
              </a:rPr>
              <a:t>102.58</a:t>
            </a:r>
            <a:r>
              <a:rPr b="0" i="0" lang="en-US" sz="1200" u="none" strike="noStrike">
                <a:solidFill>
                  <a:schemeClr val="lt1"/>
                </a:solidFill>
                <a:latin typeface="Rockwell"/>
                <a:ea typeface="Rockwell"/>
                <a:cs typeface="Rockwell"/>
                <a:sym typeface="Rockwell"/>
              </a:rPr>
              <a:t>          &lt;2e-16 ***</a:t>
            </a:r>
            <a:r>
              <a:rPr lang="en-US" sz="1200">
                <a:solidFill>
                  <a:schemeClr val="lt1"/>
                </a:solidFill>
                <a:latin typeface="Rockwell"/>
                <a:ea typeface="Rockwell"/>
                <a:cs typeface="Rockwell"/>
                <a:sym typeface="Rockwell"/>
              </a:rPr>
              <a:t> </a:t>
            </a:r>
            <a:endParaRPr/>
          </a:p>
          <a:p>
            <a:pPr indent="0" lvl="0" marL="457200" marR="0" rtl="0" algn="l">
              <a:spcBef>
                <a:spcPts val="0"/>
              </a:spcBef>
              <a:spcAft>
                <a:spcPts val="0"/>
              </a:spcAft>
              <a:buNone/>
            </a:pPr>
            <a:r>
              <a:rPr b="0" i="0" lang="en-US" sz="1200" u="none" strike="noStrike">
                <a:solidFill>
                  <a:schemeClr val="lt1"/>
                </a:solidFill>
                <a:latin typeface="Rockwell"/>
                <a:ea typeface="Rockwell"/>
                <a:cs typeface="Rockwell"/>
                <a:sym typeface="Rockwell"/>
              </a:rPr>
              <a:t>previous_cancellations           </a:t>
            </a:r>
            <a:r>
              <a:rPr lang="en-US" sz="1200">
                <a:solidFill>
                  <a:schemeClr val="lt1"/>
                </a:solidFill>
                <a:latin typeface="Rockwell"/>
                <a:ea typeface="Rockwell"/>
                <a:cs typeface="Rockwell"/>
                <a:sym typeface="Rockwell"/>
              </a:rPr>
              <a:t>2.060846</a:t>
            </a:r>
            <a:r>
              <a:rPr b="0" i="0" lang="en-US" sz="1200" u="none" strike="noStrike">
                <a:solidFill>
                  <a:schemeClr val="lt1"/>
                </a:solidFill>
                <a:latin typeface="Rockwell"/>
                <a:ea typeface="Rockwell"/>
                <a:cs typeface="Rockwell"/>
                <a:sym typeface="Rockwell"/>
              </a:rPr>
              <a:t>        0.032777         62.88          &lt; 2e-16 ***</a:t>
            </a:r>
            <a:endParaRPr/>
          </a:p>
          <a:p>
            <a:pPr indent="0" lvl="0" marL="457200" marR="0" rtl="0" algn="l">
              <a:spcBef>
                <a:spcPts val="0"/>
              </a:spcBef>
              <a:spcAft>
                <a:spcPts val="0"/>
              </a:spcAft>
              <a:buNone/>
            </a:pPr>
            <a:r>
              <a:rPr b="0" i="0" lang="en-US" sz="1200" u="none" strike="noStrike">
                <a:solidFill>
                  <a:schemeClr val="lt1"/>
                </a:solidFill>
                <a:latin typeface="Rockwell"/>
                <a:ea typeface="Rockwell"/>
                <a:cs typeface="Rockwell"/>
                <a:sym typeface="Rockwell"/>
              </a:rPr>
              <a:t>---</a:t>
            </a:r>
            <a:endParaRPr b="0" sz="1200">
              <a:solidFill>
                <a:schemeClr val="lt1"/>
              </a:solidFill>
              <a:latin typeface="Rockwell"/>
              <a:ea typeface="Rockwell"/>
              <a:cs typeface="Rockwell"/>
              <a:sym typeface="Rockwell"/>
            </a:endParaRPr>
          </a:p>
          <a:p>
            <a:pPr indent="0" lvl="0" marL="457200" marR="0" rtl="0" algn="l">
              <a:spcBef>
                <a:spcPts val="0"/>
              </a:spcBef>
              <a:spcAft>
                <a:spcPts val="0"/>
              </a:spcAft>
              <a:buNone/>
            </a:pPr>
            <a:r>
              <a:rPr b="0" i="0" lang="en-US" sz="1200" u="none" strike="noStrike">
                <a:solidFill>
                  <a:schemeClr val="lt1"/>
                </a:solidFill>
                <a:latin typeface="Rockwell"/>
                <a:ea typeface="Rockwell"/>
                <a:cs typeface="Rockwell"/>
                <a:sym typeface="Rockwell"/>
              </a:rPr>
              <a:t>Signif. codes:  0 ‘***’ 0.001 ‘**’ 0.01 ‘*’ 0.05 ‘.’ 0.1 ‘ ’ 1</a:t>
            </a:r>
            <a:endParaRPr b="0" sz="1200">
              <a:solidFill>
                <a:schemeClr val="lt1"/>
              </a:solidFill>
              <a:latin typeface="Rockwell"/>
              <a:ea typeface="Rockwell"/>
              <a:cs typeface="Rockwell"/>
              <a:sym typeface="Rockwell"/>
            </a:endParaRPr>
          </a:p>
          <a:p>
            <a:pPr indent="0" lvl="0" marL="457200" marR="0" rtl="0" algn="l">
              <a:spcBef>
                <a:spcPts val="0"/>
              </a:spcBef>
              <a:spcAft>
                <a:spcPts val="0"/>
              </a:spcAft>
              <a:buNone/>
            </a:pPr>
            <a:br>
              <a:rPr b="0" lang="en-US" sz="1800">
                <a:solidFill>
                  <a:schemeClr val="lt1"/>
                </a:solidFill>
                <a:latin typeface="Rockwell"/>
                <a:ea typeface="Rockwell"/>
                <a:cs typeface="Rockwell"/>
                <a:sym typeface="Rockwell"/>
              </a:rPr>
            </a:br>
            <a:r>
              <a:rPr b="0" i="0" lang="en-US" sz="1200" u="none" strike="noStrike">
                <a:solidFill>
                  <a:schemeClr val="lt1"/>
                </a:solidFill>
                <a:latin typeface="Rockwell"/>
                <a:ea typeface="Rockwell"/>
                <a:cs typeface="Rockwell"/>
                <a:sym typeface="Rockwell"/>
              </a:rPr>
              <a:t>(Dispersion parameter for binomial family taken to be 1)</a:t>
            </a:r>
            <a:endParaRPr b="0" sz="1200">
              <a:solidFill>
                <a:schemeClr val="lt1"/>
              </a:solidFill>
              <a:latin typeface="Rockwell"/>
              <a:ea typeface="Rockwell"/>
              <a:cs typeface="Rockwell"/>
              <a:sym typeface="Rockwell"/>
            </a:endParaRPr>
          </a:p>
          <a:p>
            <a:pPr indent="0" lvl="0" marL="457200" marR="0" rtl="0" algn="l">
              <a:spcBef>
                <a:spcPts val="0"/>
              </a:spcBef>
              <a:spcAft>
                <a:spcPts val="0"/>
              </a:spcAft>
              <a:buNone/>
            </a:pPr>
            <a:br>
              <a:rPr b="0" lang="en-US" sz="1800">
                <a:solidFill>
                  <a:schemeClr val="lt1"/>
                </a:solidFill>
                <a:latin typeface="Rockwell"/>
                <a:ea typeface="Rockwell"/>
                <a:cs typeface="Rockwell"/>
                <a:sym typeface="Rockwell"/>
              </a:rPr>
            </a:br>
            <a:r>
              <a:rPr b="0" i="0" lang="en-US" sz="900" u="none" strike="noStrike">
                <a:solidFill>
                  <a:schemeClr val="lt1"/>
                </a:solidFill>
                <a:latin typeface="Courier New"/>
                <a:ea typeface="Courier New"/>
                <a:cs typeface="Courier New"/>
                <a:sym typeface="Courier New"/>
              </a:rPr>
              <a:t>    </a:t>
            </a:r>
            <a:r>
              <a:rPr b="0" i="0" lang="en-US" sz="1200" u="none" strike="noStrike">
                <a:solidFill>
                  <a:schemeClr val="lt1"/>
                </a:solidFill>
                <a:latin typeface="Rockwell"/>
                <a:ea typeface="Rockwell"/>
                <a:cs typeface="Rockwell"/>
                <a:sym typeface="Rockwell"/>
              </a:rPr>
              <a:t>Null deviance: 157398  on 119389  degrees of freedom</a:t>
            </a:r>
            <a:endParaRPr b="0" sz="1200">
              <a:solidFill>
                <a:schemeClr val="lt1"/>
              </a:solidFill>
              <a:latin typeface="Rockwell"/>
              <a:ea typeface="Rockwell"/>
              <a:cs typeface="Rockwell"/>
              <a:sym typeface="Rockwell"/>
            </a:endParaRPr>
          </a:p>
          <a:p>
            <a:pPr indent="0" lvl="0" marL="457200" marR="0" rtl="0" algn="l">
              <a:spcBef>
                <a:spcPts val="0"/>
              </a:spcBef>
              <a:spcAft>
                <a:spcPts val="0"/>
              </a:spcAft>
              <a:buNone/>
            </a:pPr>
            <a:r>
              <a:rPr b="0" i="0" lang="en-US" sz="1200" u="none" strike="noStrike">
                <a:solidFill>
                  <a:schemeClr val="lt1"/>
                </a:solidFill>
                <a:latin typeface="Rockwell"/>
                <a:ea typeface="Rockwell"/>
                <a:cs typeface="Rockwell"/>
                <a:sym typeface="Rockwell"/>
              </a:rPr>
              <a:t>Residual deviance: 151456  on 119388  degrees of freedom</a:t>
            </a:r>
            <a:endParaRPr b="0" sz="1200">
              <a:solidFill>
                <a:schemeClr val="lt1"/>
              </a:solidFill>
              <a:latin typeface="Rockwell"/>
              <a:ea typeface="Rockwell"/>
              <a:cs typeface="Rockwell"/>
              <a:sym typeface="Rockwell"/>
            </a:endParaRPr>
          </a:p>
          <a:p>
            <a:pPr indent="0" lvl="0" marL="457200" marR="0" rtl="0" algn="l">
              <a:spcBef>
                <a:spcPts val="0"/>
              </a:spcBef>
              <a:spcAft>
                <a:spcPts val="0"/>
              </a:spcAft>
              <a:buNone/>
            </a:pPr>
            <a:r>
              <a:rPr b="0" i="0" lang="en-US" sz="1200" u="none" strike="noStrike">
                <a:solidFill>
                  <a:schemeClr val="lt1"/>
                </a:solidFill>
                <a:latin typeface="Rockwell"/>
                <a:ea typeface="Rockwell"/>
                <a:cs typeface="Rockwell"/>
                <a:sym typeface="Rockwell"/>
              </a:rPr>
              <a:t>AIC: 151460</a:t>
            </a:r>
            <a:endParaRPr b="0" sz="1200">
              <a:solidFill>
                <a:schemeClr val="lt1"/>
              </a:solidFill>
              <a:latin typeface="Rockwell"/>
              <a:ea typeface="Rockwell"/>
              <a:cs typeface="Rockwell"/>
              <a:sym typeface="Rockwell"/>
            </a:endParaRPr>
          </a:p>
          <a:p>
            <a:pPr indent="0" lvl="0" marL="457200" marR="0" rtl="0" algn="l">
              <a:spcBef>
                <a:spcPts val="0"/>
              </a:spcBef>
              <a:spcAft>
                <a:spcPts val="0"/>
              </a:spcAft>
              <a:buNone/>
            </a:pPr>
            <a:br>
              <a:rPr b="0" lang="en-US" sz="1800">
                <a:solidFill>
                  <a:schemeClr val="lt1"/>
                </a:solidFill>
                <a:latin typeface="Rockwell"/>
                <a:ea typeface="Rockwell"/>
                <a:cs typeface="Rockwell"/>
                <a:sym typeface="Rockwell"/>
              </a:rPr>
            </a:br>
            <a:r>
              <a:rPr b="0" i="0" lang="en-US" sz="1200" u="none" strike="noStrike">
                <a:solidFill>
                  <a:schemeClr val="lt1"/>
                </a:solidFill>
                <a:latin typeface="Rockwell"/>
                <a:ea typeface="Rockwell"/>
                <a:cs typeface="Rockwell"/>
                <a:sym typeface="Rockwell"/>
              </a:rPr>
              <a:t>Number of Fisher Scoring iterations: 6</a:t>
            </a:r>
            <a:endParaRPr b="0" sz="1200">
              <a:solidFill>
                <a:schemeClr val="lt1"/>
              </a:solidFill>
              <a:latin typeface="Rockwell"/>
              <a:ea typeface="Rockwell"/>
              <a:cs typeface="Rockwell"/>
              <a:sym typeface="Rockwell"/>
            </a:endParaRPr>
          </a:p>
          <a:p>
            <a:pPr indent="0" lvl="0" marL="0" marR="0" rtl="0" algn="l">
              <a:spcBef>
                <a:spcPts val="0"/>
              </a:spcBef>
              <a:spcAft>
                <a:spcPts val="0"/>
              </a:spcAft>
              <a:buNone/>
            </a:pPr>
            <a:br>
              <a:rPr lang="en-US" sz="1800">
                <a:solidFill>
                  <a:schemeClr val="lt1"/>
                </a:solidFill>
                <a:latin typeface="Rockwell"/>
                <a:ea typeface="Rockwell"/>
                <a:cs typeface="Rockwell"/>
                <a:sym typeface="Rockwell"/>
              </a:rPr>
            </a:br>
            <a:endParaRPr sz="1800">
              <a:solidFill>
                <a:schemeClr val="lt1"/>
              </a:solidFill>
              <a:latin typeface="Rockwell"/>
              <a:ea typeface="Rockwell"/>
              <a:cs typeface="Rockwell"/>
              <a:sym typeface="Rockwell"/>
            </a:endParaRPr>
          </a:p>
        </p:txBody>
      </p:sp>
      <p:sp>
        <p:nvSpPr>
          <p:cNvPr id="201" name="Google Shape;201;p8"/>
          <p:cNvSpPr txBox="1"/>
          <p:nvPr/>
        </p:nvSpPr>
        <p:spPr>
          <a:xfrm>
            <a:off x="6222087" y="2295291"/>
            <a:ext cx="7291341" cy="4555093"/>
          </a:xfrm>
          <a:prstGeom prst="rect">
            <a:avLst/>
          </a:prstGeom>
          <a:noFill/>
          <a:ln>
            <a:noFill/>
          </a:ln>
        </p:spPr>
        <p:txBody>
          <a:bodyPr anchorCtr="0" anchor="t" bIns="45700" lIns="91425" spcFirstLastPara="1" rIns="91425" wrap="square" tIns="45700">
            <a:spAutoFit/>
          </a:bodyPr>
          <a:lstStyle/>
          <a:p>
            <a:pPr indent="0" lvl="0" marL="457200" marR="0" rtl="0" algn="l">
              <a:spcBef>
                <a:spcPts val="0"/>
              </a:spcBef>
              <a:spcAft>
                <a:spcPts val="0"/>
              </a:spcAft>
              <a:buNone/>
            </a:pPr>
            <a:r>
              <a:rPr b="0" i="0" lang="en-US" sz="1200" u="none" strike="noStrike">
                <a:solidFill>
                  <a:schemeClr val="lt1"/>
                </a:solidFill>
                <a:latin typeface="Rockwell"/>
                <a:ea typeface="Rockwell"/>
                <a:cs typeface="Rockwell"/>
                <a:sym typeface="Rockwell"/>
              </a:rPr>
              <a:t>Call:</a:t>
            </a:r>
            <a:endParaRPr b="0" sz="1200">
              <a:solidFill>
                <a:schemeClr val="lt1"/>
              </a:solidFill>
              <a:latin typeface="Rockwell"/>
              <a:ea typeface="Rockwell"/>
              <a:cs typeface="Rockwell"/>
              <a:sym typeface="Rockwell"/>
            </a:endParaRPr>
          </a:p>
          <a:p>
            <a:pPr indent="0" lvl="0" marL="457200" marR="0" rtl="0" algn="l">
              <a:spcBef>
                <a:spcPts val="0"/>
              </a:spcBef>
              <a:spcAft>
                <a:spcPts val="0"/>
              </a:spcAft>
              <a:buNone/>
            </a:pPr>
            <a:r>
              <a:rPr b="0" i="0" lang="en-US" sz="1200" u="none" strike="noStrike">
                <a:solidFill>
                  <a:schemeClr val="lt1"/>
                </a:solidFill>
                <a:latin typeface="Rockwell"/>
                <a:ea typeface="Rockwell"/>
                <a:cs typeface="Rockwell"/>
                <a:sym typeface="Rockwell"/>
              </a:rPr>
              <a:t>glm(formula = is_canceled ~ deposit_type, family = binomial, </a:t>
            </a:r>
            <a:endParaRPr b="0" sz="1200">
              <a:solidFill>
                <a:schemeClr val="lt1"/>
              </a:solidFill>
              <a:latin typeface="Rockwell"/>
              <a:ea typeface="Rockwell"/>
              <a:cs typeface="Rockwell"/>
              <a:sym typeface="Rockwell"/>
            </a:endParaRPr>
          </a:p>
          <a:p>
            <a:pPr indent="0" lvl="0" marL="457200" marR="0" rtl="0" algn="l">
              <a:spcBef>
                <a:spcPts val="0"/>
              </a:spcBef>
              <a:spcAft>
                <a:spcPts val="0"/>
              </a:spcAft>
              <a:buNone/>
            </a:pPr>
            <a:r>
              <a:rPr b="0" i="0" lang="en-US" sz="900" u="none" strike="noStrike">
                <a:solidFill>
                  <a:schemeClr val="lt1"/>
                </a:solidFill>
                <a:latin typeface="Courier New"/>
                <a:ea typeface="Courier New"/>
                <a:cs typeface="Courier New"/>
                <a:sym typeface="Courier New"/>
              </a:rPr>
              <a:t>    </a:t>
            </a:r>
            <a:r>
              <a:rPr b="0" i="0" lang="en-US" sz="1200" u="none" strike="noStrike">
                <a:solidFill>
                  <a:schemeClr val="lt1"/>
                </a:solidFill>
                <a:latin typeface="Rockwell"/>
                <a:ea typeface="Rockwell"/>
                <a:cs typeface="Rockwell"/>
                <a:sym typeface="Rockwell"/>
              </a:rPr>
              <a:t>data = smallhotel)</a:t>
            </a:r>
            <a:endParaRPr sz="1200">
              <a:solidFill>
                <a:schemeClr val="lt1"/>
              </a:solidFill>
              <a:latin typeface="Rockwell"/>
              <a:ea typeface="Rockwell"/>
              <a:cs typeface="Rockwell"/>
              <a:sym typeface="Rockwell"/>
            </a:endParaRPr>
          </a:p>
          <a:p>
            <a:pPr indent="0" lvl="0" marL="457200" marR="0" rtl="0" algn="l">
              <a:spcBef>
                <a:spcPts val="0"/>
              </a:spcBef>
              <a:spcAft>
                <a:spcPts val="0"/>
              </a:spcAft>
              <a:buNone/>
            </a:pPr>
            <a:br>
              <a:rPr b="0" lang="en-US" sz="1800">
                <a:solidFill>
                  <a:schemeClr val="lt1"/>
                </a:solidFill>
                <a:latin typeface="Rockwell"/>
                <a:ea typeface="Rockwell"/>
                <a:cs typeface="Rockwell"/>
                <a:sym typeface="Rockwell"/>
              </a:rPr>
            </a:br>
            <a:r>
              <a:rPr b="0" i="0" lang="en-US" sz="1200" u="none" strike="noStrike">
                <a:solidFill>
                  <a:schemeClr val="lt1"/>
                </a:solidFill>
                <a:latin typeface="Rockwell"/>
                <a:ea typeface="Rockwell"/>
                <a:cs typeface="Rockwell"/>
                <a:sym typeface="Rockwell"/>
              </a:rPr>
              <a:t>Coefficients:</a:t>
            </a:r>
            <a:endParaRPr b="0" sz="1200">
              <a:solidFill>
                <a:schemeClr val="lt1"/>
              </a:solidFill>
              <a:latin typeface="Rockwell"/>
              <a:ea typeface="Rockwell"/>
              <a:cs typeface="Rockwell"/>
              <a:sym typeface="Rockwell"/>
            </a:endParaRPr>
          </a:p>
          <a:p>
            <a:pPr indent="0" lvl="0" marL="457200" marR="0" rtl="0" algn="l">
              <a:spcBef>
                <a:spcPts val="0"/>
              </a:spcBef>
              <a:spcAft>
                <a:spcPts val="0"/>
              </a:spcAft>
              <a:buNone/>
            </a:pPr>
            <a:r>
              <a:rPr b="0" i="0" lang="en-US" sz="900" u="none" strike="noStrike">
                <a:solidFill>
                  <a:schemeClr val="lt1"/>
                </a:solidFill>
                <a:latin typeface="Courier New"/>
                <a:ea typeface="Courier New"/>
                <a:cs typeface="Courier New"/>
                <a:sym typeface="Courier New"/>
              </a:rPr>
              <a:t>                        </a:t>
            </a:r>
            <a:r>
              <a:rPr b="0" i="0" lang="en-US" sz="1200" u="none" strike="noStrike">
                <a:solidFill>
                  <a:schemeClr val="lt1"/>
                </a:solidFill>
                <a:latin typeface="Rockwell"/>
                <a:ea typeface="Rockwell"/>
                <a:cs typeface="Rockwell"/>
                <a:sym typeface="Rockwell"/>
              </a:rPr>
              <a:t>Estimate       Std. Error       z value        Pr(&gt;|z|)    </a:t>
            </a:r>
            <a:endParaRPr b="0" sz="1200">
              <a:solidFill>
                <a:schemeClr val="lt1"/>
              </a:solidFill>
              <a:latin typeface="Rockwell"/>
              <a:ea typeface="Rockwell"/>
              <a:cs typeface="Rockwell"/>
              <a:sym typeface="Rockwell"/>
            </a:endParaRPr>
          </a:p>
          <a:p>
            <a:pPr indent="0" lvl="0" marL="457200" marR="0" rtl="0" algn="l">
              <a:spcBef>
                <a:spcPts val="0"/>
              </a:spcBef>
              <a:spcAft>
                <a:spcPts val="0"/>
              </a:spcAft>
              <a:buNone/>
            </a:pPr>
            <a:r>
              <a:rPr b="0" i="0" lang="en-US" sz="1200" u="none" strike="noStrike">
                <a:solidFill>
                  <a:schemeClr val="lt1"/>
                </a:solidFill>
                <a:latin typeface="Rockwell"/>
                <a:ea typeface="Rockwell"/>
                <a:cs typeface="Rockwell"/>
                <a:sym typeface="Rockwell"/>
              </a:rPr>
              <a:t>(Intercept)                     -0.925836        0.006857     -135.019          &lt;2e-16 ***</a:t>
            </a:r>
            <a:endParaRPr/>
          </a:p>
          <a:p>
            <a:pPr indent="0" lvl="0" marL="457200" marR="0" rtl="0" algn="l">
              <a:spcBef>
                <a:spcPts val="0"/>
              </a:spcBef>
              <a:spcAft>
                <a:spcPts val="0"/>
              </a:spcAft>
              <a:buNone/>
            </a:pPr>
            <a:r>
              <a:rPr b="0" i="0" lang="en-US" sz="1200" u="none" strike="noStrike">
                <a:solidFill>
                  <a:schemeClr val="lt1"/>
                </a:solidFill>
                <a:latin typeface="Rockwell"/>
                <a:ea typeface="Rockwell"/>
                <a:cs typeface="Rockwell"/>
                <a:sym typeface="Rockwell"/>
              </a:rPr>
              <a:t>deposit_type3                5.974727        0.104232        57.321          &lt;2e-16 ***</a:t>
            </a:r>
            <a:endParaRPr/>
          </a:p>
          <a:p>
            <a:pPr indent="0" lvl="0" marL="457200" marR="0" rtl="0" algn="l">
              <a:spcBef>
                <a:spcPts val="0"/>
              </a:spcBef>
              <a:spcAft>
                <a:spcPts val="0"/>
              </a:spcAft>
              <a:buNone/>
            </a:pPr>
            <a:r>
              <a:rPr b="0" i="0" lang="en-US" sz="1200" u="none" strike="noStrike">
                <a:solidFill>
                  <a:schemeClr val="lt1"/>
                </a:solidFill>
                <a:latin typeface="Rockwell"/>
                <a:ea typeface="Rockwell"/>
                <a:cs typeface="Rockwell"/>
                <a:sym typeface="Rockwell"/>
              </a:rPr>
              <a:t>deposit_type2               -0.326927        0.189107         -1.729          0.0838 .</a:t>
            </a:r>
            <a:endParaRPr/>
          </a:p>
          <a:p>
            <a:pPr indent="0" lvl="0" marL="457200" marR="0" rtl="0" algn="l">
              <a:spcBef>
                <a:spcPts val="0"/>
              </a:spcBef>
              <a:spcAft>
                <a:spcPts val="0"/>
              </a:spcAft>
              <a:buNone/>
            </a:pPr>
            <a:r>
              <a:rPr b="0" i="0" lang="en-US" sz="1200" u="none" strike="noStrike">
                <a:solidFill>
                  <a:schemeClr val="lt1"/>
                </a:solidFill>
                <a:latin typeface="Rockwell"/>
                <a:ea typeface="Rockwell"/>
                <a:cs typeface="Rockwell"/>
                <a:sym typeface="Rockwell"/>
              </a:rPr>
              <a:t>---</a:t>
            </a:r>
            <a:endParaRPr b="0" sz="1200">
              <a:solidFill>
                <a:schemeClr val="lt1"/>
              </a:solidFill>
              <a:latin typeface="Rockwell"/>
              <a:ea typeface="Rockwell"/>
              <a:cs typeface="Rockwell"/>
              <a:sym typeface="Rockwell"/>
            </a:endParaRPr>
          </a:p>
          <a:p>
            <a:pPr indent="0" lvl="0" marL="457200" marR="0" rtl="0" algn="l">
              <a:spcBef>
                <a:spcPts val="0"/>
              </a:spcBef>
              <a:spcAft>
                <a:spcPts val="0"/>
              </a:spcAft>
              <a:buNone/>
            </a:pPr>
            <a:r>
              <a:rPr b="0" i="0" lang="en-US" sz="1200" u="none" strike="noStrike">
                <a:solidFill>
                  <a:schemeClr val="lt1"/>
                </a:solidFill>
                <a:latin typeface="Rockwell"/>
                <a:ea typeface="Rockwell"/>
                <a:cs typeface="Rockwell"/>
                <a:sym typeface="Rockwell"/>
              </a:rPr>
              <a:t>Signif. codes:  0 ‘***’ 0.001 ‘**’ 0.01 ‘*’ 0.05 ‘.’ 0.1 ‘ ’ 1</a:t>
            </a:r>
            <a:endParaRPr b="0" sz="1200">
              <a:solidFill>
                <a:schemeClr val="lt1"/>
              </a:solidFill>
              <a:latin typeface="Rockwell"/>
              <a:ea typeface="Rockwell"/>
              <a:cs typeface="Rockwell"/>
              <a:sym typeface="Rockwell"/>
            </a:endParaRPr>
          </a:p>
          <a:p>
            <a:pPr indent="0" lvl="0" marL="457200" marR="0" rtl="0" algn="l">
              <a:spcBef>
                <a:spcPts val="0"/>
              </a:spcBef>
              <a:spcAft>
                <a:spcPts val="0"/>
              </a:spcAft>
              <a:buNone/>
            </a:pPr>
            <a:br>
              <a:rPr b="0" lang="en-US" sz="1800">
                <a:solidFill>
                  <a:schemeClr val="lt1"/>
                </a:solidFill>
                <a:latin typeface="Rockwell"/>
                <a:ea typeface="Rockwell"/>
                <a:cs typeface="Rockwell"/>
                <a:sym typeface="Rockwell"/>
              </a:rPr>
            </a:br>
            <a:r>
              <a:rPr b="0" i="0" lang="en-US" sz="1200" u="none" strike="noStrike">
                <a:solidFill>
                  <a:schemeClr val="lt1"/>
                </a:solidFill>
                <a:latin typeface="Rockwell"/>
                <a:ea typeface="Rockwell"/>
                <a:cs typeface="Rockwell"/>
                <a:sym typeface="Rockwell"/>
              </a:rPr>
              <a:t>(Dispersion parameter for binomial family taken to be 1)</a:t>
            </a:r>
            <a:endParaRPr b="0" sz="1200">
              <a:solidFill>
                <a:schemeClr val="lt1"/>
              </a:solidFill>
              <a:latin typeface="Rockwell"/>
              <a:ea typeface="Rockwell"/>
              <a:cs typeface="Rockwell"/>
              <a:sym typeface="Rockwell"/>
            </a:endParaRPr>
          </a:p>
          <a:p>
            <a:pPr indent="0" lvl="0" marL="457200" marR="0" rtl="0" algn="l">
              <a:spcBef>
                <a:spcPts val="0"/>
              </a:spcBef>
              <a:spcAft>
                <a:spcPts val="0"/>
              </a:spcAft>
              <a:buNone/>
            </a:pPr>
            <a:br>
              <a:rPr b="0" lang="en-US" sz="1800">
                <a:solidFill>
                  <a:schemeClr val="lt1"/>
                </a:solidFill>
                <a:latin typeface="Rockwell"/>
                <a:ea typeface="Rockwell"/>
                <a:cs typeface="Rockwell"/>
                <a:sym typeface="Rockwell"/>
              </a:rPr>
            </a:br>
            <a:r>
              <a:rPr b="0" i="0" lang="en-US" sz="900" u="none" strike="noStrike">
                <a:solidFill>
                  <a:schemeClr val="lt1"/>
                </a:solidFill>
                <a:latin typeface="Courier New"/>
                <a:ea typeface="Courier New"/>
                <a:cs typeface="Courier New"/>
                <a:sym typeface="Courier New"/>
              </a:rPr>
              <a:t>    </a:t>
            </a:r>
            <a:r>
              <a:rPr b="0" i="0" lang="en-US" sz="1200" u="none" strike="noStrike">
                <a:solidFill>
                  <a:schemeClr val="lt1"/>
                </a:solidFill>
                <a:latin typeface="Rockwell"/>
                <a:ea typeface="Rockwell"/>
                <a:cs typeface="Rockwell"/>
                <a:sym typeface="Rockwell"/>
              </a:rPr>
              <a:t>Null deviance: 157398  on 119389  degrees of freedom</a:t>
            </a:r>
            <a:endParaRPr b="0" sz="1200">
              <a:solidFill>
                <a:schemeClr val="lt1"/>
              </a:solidFill>
              <a:latin typeface="Rockwell"/>
              <a:ea typeface="Rockwell"/>
              <a:cs typeface="Rockwell"/>
              <a:sym typeface="Rockwell"/>
            </a:endParaRPr>
          </a:p>
          <a:p>
            <a:pPr indent="0" lvl="0" marL="457200" marR="0" rtl="0" algn="l">
              <a:spcBef>
                <a:spcPts val="0"/>
              </a:spcBef>
              <a:spcAft>
                <a:spcPts val="0"/>
              </a:spcAft>
              <a:buNone/>
            </a:pPr>
            <a:r>
              <a:rPr b="0" i="0" lang="en-US" sz="1200" u="none" strike="noStrike">
                <a:solidFill>
                  <a:schemeClr val="lt1"/>
                </a:solidFill>
                <a:latin typeface="Rockwell"/>
                <a:ea typeface="Rockwell"/>
                <a:cs typeface="Rockwell"/>
                <a:sym typeface="Rockwell"/>
              </a:rPr>
              <a:t>Residual deviance: 126130  on 119387  degrees of freedom</a:t>
            </a:r>
            <a:endParaRPr/>
          </a:p>
          <a:p>
            <a:pPr indent="0" lvl="0" marL="457200" marR="0" rtl="0" algn="l">
              <a:spcBef>
                <a:spcPts val="0"/>
              </a:spcBef>
              <a:spcAft>
                <a:spcPts val="0"/>
              </a:spcAft>
              <a:buNone/>
            </a:pPr>
            <a:r>
              <a:rPr b="0" i="0" lang="en-US" sz="1200" u="none" strike="noStrike">
                <a:solidFill>
                  <a:schemeClr val="lt1"/>
                </a:solidFill>
                <a:latin typeface="Rockwell"/>
                <a:ea typeface="Rockwell"/>
                <a:cs typeface="Rockwell"/>
                <a:sym typeface="Rockwell"/>
              </a:rPr>
              <a:t>AIC: 126136</a:t>
            </a:r>
            <a:endParaRPr/>
          </a:p>
          <a:p>
            <a:pPr indent="0" lvl="0" marL="457200" marR="0" rtl="0" algn="l">
              <a:spcBef>
                <a:spcPts val="0"/>
              </a:spcBef>
              <a:spcAft>
                <a:spcPts val="0"/>
              </a:spcAft>
              <a:buNone/>
            </a:pPr>
            <a:br>
              <a:rPr b="0" lang="en-US" sz="1800">
                <a:solidFill>
                  <a:schemeClr val="lt1"/>
                </a:solidFill>
                <a:latin typeface="Rockwell"/>
                <a:ea typeface="Rockwell"/>
                <a:cs typeface="Rockwell"/>
                <a:sym typeface="Rockwell"/>
              </a:rPr>
            </a:br>
            <a:r>
              <a:rPr b="0" i="0" lang="en-US" sz="1200" u="none" strike="noStrike">
                <a:solidFill>
                  <a:schemeClr val="lt1"/>
                </a:solidFill>
                <a:latin typeface="Rockwell"/>
                <a:ea typeface="Rockwell"/>
                <a:cs typeface="Rockwell"/>
                <a:sym typeface="Rockwell"/>
              </a:rPr>
              <a:t>Number of Fisher Scoring iterations: </a:t>
            </a:r>
            <a:r>
              <a:rPr lang="en-US" sz="1200">
                <a:solidFill>
                  <a:schemeClr val="lt1"/>
                </a:solidFill>
                <a:latin typeface="Rockwell"/>
                <a:ea typeface="Rockwell"/>
                <a:cs typeface="Rockwell"/>
                <a:sym typeface="Rockwell"/>
              </a:rPr>
              <a:t>7</a:t>
            </a:r>
            <a:endParaRPr b="0" sz="1200">
              <a:solidFill>
                <a:schemeClr val="lt1"/>
              </a:solidFill>
              <a:latin typeface="Rockwell"/>
              <a:ea typeface="Rockwell"/>
              <a:cs typeface="Rockwell"/>
              <a:sym typeface="Rockwell"/>
            </a:endParaRPr>
          </a:p>
          <a:p>
            <a:pPr indent="0" lvl="0" marL="0" marR="0" rtl="0" algn="l">
              <a:spcBef>
                <a:spcPts val="0"/>
              </a:spcBef>
              <a:spcAft>
                <a:spcPts val="0"/>
              </a:spcAft>
              <a:buNone/>
            </a:pPr>
            <a:br>
              <a:rPr lang="en-US" sz="1800">
                <a:solidFill>
                  <a:schemeClr val="lt1"/>
                </a:solidFill>
                <a:latin typeface="Rockwell"/>
                <a:ea typeface="Rockwell"/>
                <a:cs typeface="Rockwell"/>
                <a:sym typeface="Rockwell"/>
              </a:rPr>
            </a:br>
            <a:endParaRPr sz="1800">
              <a:solidFill>
                <a:schemeClr val="lt1"/>
              </a:solidFill>
              <a:latin typeface="Rockwell"/>
              <a:ea typeface="Rockwell"/>
              <a:cs typeface="Rockwell"/>
              <a:sym typeface="Rockwell"/>
            </a:endParaRPr>
          </a:p>
        </p:txBody>
      </p:sp>
      <p:sp>
        <p:nvSpPr>
          <p:cNvPr id="202" name="Google Shape;202;p8"/>
          <p:cNvSpPr/>
          <p:nvPr/>
        </p:nvSpPr>
        <p:spPr>
          <a:xfrm flipH="1">
            <a:off x="6183358" y="1669429"/>
            <a:ext cx="77457" cy="5027067"/>
          </a:xfrm>
          <a:prstGeom prst="rect">
            <a:avLst/>
          </a:prstGeom>
          <a:solidFill>
            <a:srgbClr val="D0AF72"/>
          </a:solidFill>
          <a:ln cap="flat" cmpd="sng" w="19050">
            <a:solidFill>
              <a:srgbClr val="D0AF7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Rockwell"/>
              <a:ea typeface="Rockwell"/>
              <a:cs typeface="Rockwell"/>
              <a:sym typeface="Rockwell"/>
            </a:endParaRPr>
          </a:p>
        </p:txBody>
      </p:sp>
      <p:sp>
        <p:nvSpPr>
          <p:cNvPr id="203" name="Google Shape;203;p8"/>
          <p:cNvSpPr txBox="1"/>
          <p:nvPr/>
        </p:nvSpPr>
        <p:spPr>
          <a:xfrm>
            <a:off x="219455" y="1869358"/>
            <a:ext cx="2751905" cy="33855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600">
                <a:solidFill>
                  <a:srgbClr val="D0AF72"/>
                </a:solidFill>
                <a:latin typeface="Rockwell"/>
                <a:ea typeface="Rockwell"/>
                <a:cs typeface="Rockwell"/>
                <a:sym typeface="Rockwell"/>
              </a:rPr>
              <a:t>Previous_Cancellations</a:t>
            </a:r>
            <a:endParaRPr/>
          </a:p>
        </p:txBody>
      </p:sp>
      <p:sp>
        <p:nvSpPr>
          <p:cNvPr id="204" name="Google Shape;204;p8"/>
          <p:cNvSpPr txBox="1"/>
          <p:nvPr/>
        </p:nvSpPr>
        <p:spPr>
          <a:xfrm>
            <a:off x="6693407" y="1874579"/>
            <a:ext cx="2751905" cy="33855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600">
                <a:solidFill>
                  <a:srgbClr val="D0AF72"/>
                </a:solidFill>
                <a:latin typeface="Rockwell"/>
                <a:ea typeface="Rockwell"/>
                <a:cs typeface="Rockwell"/>
                <a:sym typeface="Rockwell"/>
              </a:rPr>
              <a:t>Deposit_Type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9"/>
          <p:cNvSpPr txBox="1"/>
          <p:nvPr/>
        </p:nvSpPr>
        <p:spPr>
          <a:xfrm>
            <a:off x="644056" y="155343"/>
            <a:ext cx="10750163" cy="1323439"/>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4000">
                <a:solidFill>
                  <a:srgbClr val="D0AF72"/>
                </a:solidFill>
                <a:latin typeface="Arial"/>
                <a:ea typeface="Arial"/>
                <a:cs typeface="Arial"/>
                <a:sym typeface="Arial"/>
              </a:rPr>
              <a:t>ASSOCIATION ANALYSIS:</a:t>
            </a:r>
            <a:endParaRPr/>
          </a:p>
          <a:p>
            <a:pPr indent="0" lvl="0" marL="0" marR="0" rtl="0" algn="ctr">
              <a:spcBef>
                <a:spcPts val="0"/>
              </a:spcBef>
              <a:spcAft>
                <a:spcPts val="0"/>
              </a:spcAft>
              <a:buNone/>
            </a:pPr>
            <a:r>
              <a:rPr b="1" lang="en-US" sz="4000">
                <a:solidFill>
                  <a:srgbClr val="D0AF72"/>
                </a:solidFill>
                <a:latin typeface="Arial"/>
                <a:ea typeface="Arial"/>
                <a:cs typeface="Arial"/>
                <a:sym typeface="Arial"/>
              </a:rPr>
              <a:t>LOG OUTPUTS</a:t>
            </a:r>
            <a:endParaRPr/>
          </a:p>
        </p:txBody>
      </p:sp>
      <p:sp>
        <p:nvSpPr>
          <p:cNvPr id="210" name="Google Shape;210;p9"/>
          <p:cNvSpPr txBox="1"/>
          <p:nvPr/>
        </p:nvSpPr>
        <p:spPr>
          <a:xfrm>
            <a:off x="-240636" y="2295291"/>
            <a:ext cx="7291341" cy="4370427"/>
          </a:xfrm>
          <a:prstGeom prst="rect">
            <a:avLst/>
          </a:prstGeom>
          <a:noFill/>
          <a:ln>
            <a:noFill/>
          </a:ln>
        </p:spPr>
        <p:txBody>
          <a:bodyPr anchorCtr="0" anchor="t" bIns="45700" lIns="91425" spcFirstLastPara="1" rIns="91425" wrap="square" tIns="45700">
            <a:spAutoFit/>
          </a:bodyPr>
          <a:lstStyle/>
          <a:p>
            <a:pPr indent="0" lvl="0" marL="457200" marR="0" rtl="0" algn="l">
              <a:spcBef>
                <a:spcPts val="0"/>
              </a:spcBef>
              <a:spcAft>
                <a:spcPts val="0"/>
              </a:spcAft>
              <a:buNone/>
            </a:pPr>
            <a:r>
              <a:rPr b="0" i="0" lang="en-US" sz="1200" u="none" strike="noStrike">
                <a:solidFill>
                  <a:schemeClr val="lt1"/>
                </a:solidFill>
                <a:latin typeface="Rockwell"/>
                <a:ea typeface="Rockwell"/>
                <a:cs typeface="Rockwell"/>
                <a:sym typeface="Rockwell"/>
              </a:rPr>
              <a:t>Call:</a:t>
            </a:r>
            <a:endParaRPr b="0" sz="1200">
              <a:solidFill>
                <a:schemeClr val="lt1"/>
              </a:solidFill>
              <a:latin typeface="Rockwell"/>
              <a:ea typeface="Rockwell"/>
              <a:cs typeface="Rockwell"/>
              <a:sym typeface="Rockwell"/>
            </a:endParaRPr>
          </a:p>
          <a:p>
            <a:pPr indent="0" lvl="0" marL="457200" marR="0" rtl="0" algn="l">
              <a:spcBef>
                <a:spcPts val="0"/>
              </a:spcBef>
              <a:spcAft>
                <a:spcPts val="0"/>
              </a:spcAft>
              <a:buNone/>
            </a:pPr>
            <a:r>
              <a:rPr b="0" i="0" lang="en-US" sz="1200" u="none" strike="noStrike">
                <a:solidFill>
                  <a:schemeClr val="lt1"/>
                </a:solidFill>
                <a:latin typeface="Rockwell"/>
                <a:ea typeface="Rockwell"/>
                <a:cs typeface="Rockwell"/>
                <a:sym typeface="Rockwell"/>
              </a:rPr>
              <a:t>glm(formula = is_canceled ~ adr, family = binomial, </a:t>
            </a:r>
            <a:endParaRPr b="0" sz="1200">
              <a:solidFill>
                <a:schemeClr val="lt1"/>
              </a:solidFill>
              <a:latin typeface="Rockwell"/>
              <a:ea typeface="Rockwell"/>
              <a:cs typeface="Rockwell"/>
              <a:sym typeface="Rockwell"/>
            </a:endParaRPr>
          </a:p>
          <a:p>
            <a:pPr indent="0" lvl="0" marL="457200" marR="0" rtl="0" algn="l">
              <a:spcBef>
                <a:spcPts val="0"/>
              </a:spcBef>
              <a:spcAft>
                <a:spcPts val="0"/>
              </a:spcAft>
              <a:buNone/>
            </a:pPr>
            <a:r>
              <a:rPr b="0" i="0" lang="en-US" sz="900" u="none" strike="noStrike">
                <a:solidFill>
                  <a:schemeClr val="lt1"/>
                </a:solidFill>
                <a:latin typeface="Courier New"/>
                <a:ea typeface="Courier New"/>
                <a:cs typeface="Courier New"/>
                <a:sym typeface="Courier New"/>
              </a:rPr>
              <a:t>    </a:t>
            </a:r>
            <a:r>
              <a:rPr b="0" i="0" lang="en-US" sz="1200" u="none" strike="noStrike">
                <a:solidFill>
                  <a:schemeClr val="lt1"/>
                </a:solidFill>
                <a:latin typeface="Rockwell"/>
                <a:ea typeface="Rockwell"/>
                <a:cs typeface="Rockwell"/>
                <a:sym typeface="Rockwell"/>
              </a:rPr>
              <a:t>data = smallhotel)</a:t>
            </a:r>
            <a:endParaRPr sz="1200">
              <a:solidFill>
                <a:schemeClr val="lt1"/>
              </a:solidFill>
              <a:latin typeface="Rockwell"/>
              <a:ea typeface="Rockwell"/>
              <a:cs typeface="Rockwell"/>
              <a:sym typeface="Rockwell"/>
            </a:endParaRPr>
          </a:p>
          <a:p>
            <a:pPr indent="0" lvl="0" marL="457200" marR="0" rtl="0" algn="l">
              <a:spcBef>
                <a:spcPts val="0"/>
              </a:spcBef>
              <a:spcAft>
                <a:spcPts val="0"/>
              </a:spcAft>
              <a:buNone/>
            </a:pPr>
            <a:br>
              <a:rPr b="0" lang="en-US" sz="1800">
                <a:solidFill>
                  <a:schemeClr val="lt1"/>
                </a:solidFill>
                <a:latin typeface="Rockwell"/>
                <a:ea typeface="Rockwell"/>
                <a:cs typeface="Rockwell"/>
                <a:sym typeface="Rockwell"/>
              </a:rPr>
            </a:br>
            <a:r>
              <a:rPr b="0" i="0" lang="en-US" sz="1200" u="none" strike="noStrike">
                <a:solidFill>
                  <a:schemeClr val="lt1"/>
                </a:solidFill>
                <a:latin typeface="Rockwell"/>
                <a:ea typeface="Rockwell"/>
                <a:cs typeface="Rockwell"/>
                <a:sym typeface="Rockwell"/>
              </a:rPr>
              <a:t>Coefficients:</a:t>
            </a:r>
            <a:endParaRPr b="0" sz="1200">
              <a:solidFill>
                <a:schemeClr val="lt1"/>
              </a:solidFill>
              <a:latin typeface="Rockwell"/>
              <a:ea typeface="Rockwell"/>
              <a:cs typeface="Rockwell"/>
              <a:sym typeface="Rockwell"/>
            </a:endParaRPr>
          </a:p>
          <a:p>
            <a:pPr indent="0" lvl="0" marL="457200" marR="0" rtl="0" algn="l">
              <a:spcBef>
                <a:spcPts val="0"/>
              </a:spcBef>
              <a:spcAft>
                <a:spcPts val="0"/>
              </a:spcAft>
              <a:buNone/>
            </a:pPr>
            <a:r>
              <a:rPr b="0" i="0" lang="en-US" sz="900" u="none" strike="noStrike">
                <a:solidFill>
                  <a:schemeClr val="lt1"/>
                </a:solidFill>
                <a:latin typeface="Courier New"/>
                <a:ea typeface="Courier New"/>
                <a:cs typeface="Courier New"/>
                <a:sym typeface="Courier New"/>
              </a:rPr>
              <a:t>                        </a:t>
            </a:r>
            <a:r>
              <a:rPr b="0" i="0" lang="en-US" sz="1400" u="none" strike="noStrike">
                <a:solidFill>
                  <a:schemeClr val="lt1"/>
                </a:solidFill>
                <a:latin typeface="Rockwell"/>
                <a:ea typeface="Rockwell"/>
                <a:cs typeface="Rockwell"/>
                <a:sym typeface="Rockwell"/>
              </a:rPr>
              <a:t>         </a:t>
            </a:r>
            <a:r>
              <a:rPr b="0" i="0" lang="en-US" sz="1200" u="none" strike="noStrike">
                <a:solidFill>
                  <a:schemeClr val="lt1"/>
                </a:solidFill>
                <a:latin typeface="Rockwell"/>
                <a:ea typeface="Rockwell"/>
                <a:cs typeface="Rockwell"/>
                <a:sym typeface="Rockwell"/>
              </a:rPr>
              <a:t>Estimate       Std. Error       z value        Pr(&gt;|z|)    </a:t>
            </a:r>
            <a:endParaRPr b="0" sz="1200">
              <a:solidFill>
                <a:schemeClr val="lt1"/>
              </a:solidFill>
              <a:latin typeface="Rockwell"/>
              <a:ea typeface="Rockwell"/>
              <a:cs typeface="Rockwell"/>
              <a:sym typeface="Rockwell"/>
            </a:endParaRPr>
          </a:p>
          <a:p>
            <a:pPr indent="0" lvl="0" marL="457200" marR="0" rtl="0" algn="l">
              <a:spcBef>
                <a:spcPts val="0"/>
              </a:spcBef>
              <a:spcAft>
                <a:spcPts val="0"/>
              </a:spcAft>
              <a:buNone/>
            </a:pPr>
            <a:r>
              <a:rPr b="0" i="0" lang="en-US" sz="1200" u="none" strike="noStrike">
                <a:solidFill>
                  <a:schemeClr val="lt1"/>
                </a:solidFill>
                <a:latin typeface="Rockwell"/>
                <a:ea typeface="Rockwell"/>
                <a:cs typeface="Rockwell"/>
                <a:sym typeface="Rockwell"/>
              </a:rPr>
              <a:t>(Intercept)                              -0.7429287      0.0140628        -52.83          &lt;2e-16 ***</a:t>
            </a:r>
            <a:endParaRPr/>
          </a:p>
          <a:p>
            <a:pPr indent="0" lvl="0" marL="457200" marR="0" rtl="0" algn="l">
              <a:spcBef>
                <a:spcPts val="0"/>
              </a:spcBef>
              <a:spcAft>
                <a:spcPts val="0"/>
              </a:spcAft>
              <a:buNone/>
            </a:pPr>
            <a:r>
              <a:rPr b="0" i="0" lang="en-US" sz="1200" u="none" strike="noStrike">
                <a:solidFill>
                  <a:schemeClr val="lt1"/>
                </a:solidFill>
                <a:latin typeface="Rockwell"/>
                <a:ea typeface="Rockwell"/>
                <a:cs typeface="Rockwell"/>
                <a:sym typeface="Rockwell"/>
              </a:rPr>
              <a:t>adr                                             0.0020755      0.0001236         16.80          &lt;2e-16 ***</a:t>
            </a:r>
            <a:endParaRPr/>
          </a:p>
          <a:p>
            <a:pPr indent="0" lvl="0" marL="457200" marR="0" rtl="0" algn="l">
              <a:spcBef>
                <a:spcPts val="0"/>
              </a:spcBef>
              <a:spcAft>
                <a:spcPts val="0"/>
              </a:spcAft>
              <a:buNone/>
            </a:pPr>
            <a:r>
              <a:rPr b="0" i="0" lang="en-US" sz="1200" u="none" strike="noStrike">
                <a:solidFill>
                  <a:schemeClr val="lt1"/>
                </a:solidFill>
                <a:latin typeface="Rockwell"/>
                <a:ea typeface="Rockwell"/>
                <a:cs typeface="Rockwell"/>
                <a:sym typeface="Rockwell"/>
              </a:rPr>
              <a:t>---</a:t>
            </a:r>
            <a:endParaRPr b="0" sz="1200">
              <a:solidFill>
                <a:schemeClr val="lt1"/>
              </a:solidFill>
              <a:latin typeface="Rockwell"/>
              <a:ea typeface="Rockwell"/>
              <a:cs typeface="Rockwell"/>
              <a:sym typeface="Rockwell"/>
            </a:endParaRPr>
          </a:p>
          <a:p>
            <a:pPr indent="0" lvl="0" marL="457200" marR="0" rtl="0" algn="l">
              <a:spcBef>
                <a:spcPts val="0"/>
              </a:spcBef>
              <a:spcAft>
                <a:spcPts val="0"/>
              </a:spcAft>
              <a:buNone/>
            </a:pPr>
            <a:r>
              <a:rPr b="0" i="0" lang="en-US" sz="1200" u="none" strike="noStrike">
                <a:solidFill>
                  <a:schemeClr val="lt1"/>
                </a:solidFill>
                <a:latin typeface="Rockwell"/>
                <a:ea typeface="Rockwell"/>
                <a:cs typeface="Rockwell"/>
                <a:sym typeface="Rockwell"/>
              </a:rPr>
              <a:t>Signif. codes:  0 ‘***’ 0.001 ‘**’ 0.01 ‘*’ 0.05 ‘.’ 0.1 ‘ ’ 1</a:t>
            </a:r>
            <a:endParaRPr b="0" sz="1200">
              <a:solidFill>
                <a:schemeClr val="lt1"/>
              </a:solidFill>
              <a:latin typeface="Rockwell"/>
              <a:ea typeface="Rockwell"/>
              <a:cs typeface="Rockwell"/>
              <a:sym typeface="Rockwell"/>
            </a:endParaRPr>
          </a:p>
          <a:p>
            <a:pPr indent="0" lvl="0" marL="457200" marR="0" rtl="0" algn="l">
              <a:spcBef>
                <a:spcPts val="0"/>
              </a:spcBef>
              <a:spcAft>
                <a:spcPts val="0"/>
              </a:spcAft>
              <a:buNone/>
            </a:pPr>
            <a:br>
              <a:rPr b="0" lang="en-US" sz="1800">
                <a:solidFill>
                  <a:schemeClr val="lt1"/>
                </a:solidFill>
                <a:latin typeface="Rockwell"/>
                <a:ea typeface="Rockwell"/>
                <a:cs typeface="Rockwell"/>
                <a:sym typeface="Rockwell"/>
              </a:rPr>
            </a:br>
            <a:r>
              <a:rPr b="0" i="0" lang="en-US" sz="1200" u="none" strike="noStrike">
                <a:solidFill>
                  <a:schemeClr val="lt1"/>
                </a:solidFill>
                <a:latin typeface="Rockwell"/>
                <a:ea typeface="Rockwell"/>
                <a:cs typeface="Rockwell"/>
                <a:sym typeface="Rockwell"/>
              </a:rPr>
              <a:t>(Dispersion parameter for binomial family taken to be 1)</a:t>
            </a:r>
            <a:endParaRPr b="0" sz="1200">
              <a:solidFill>
                <a:schemeClr val="lt1"/>
              </a:solidFill>
              <a:latin typeface="Rockwell"/>
              <a:ea typeface="Rockwell"/>
              <a:cs typeface="Rockwell"/>
              <a:sym typeface="Rockwell"/>
            </a:endParaRPr>
          </a:p>
          <a:p>
            <a:pPr indent="0" lvl="0" marL="457200" marR="0" rtl="0" algn="l">
              <a:spcBef>
                <a:spcPts val="0"/>
              </a:spcBef>
              <a:spcAft>
                <a:spcPts val="0"/>
              </a:spcAft>
              <a:buNone/>
            </a:pPr>
            <a:br>
              <a:rPr b="0" lang="en-US" sz="1800">
                <a:solidFill>
                  <a:schemeClr val="lt1"/>
                </a:solidFill>
                <a:latin typeface="Rockwell"/>
                <a:ea typeface="Rockwell"/>
                <a:cs typeface="Rockwell"/>
                <a:sym typeface="Rockwell"/>
              </a:rPr>
            </a:br>
            <a:r>
              <a:rPr b="0" i="0" lang="en-US" sz="900" u="none" strike="noStrike">
                <a:solidFill>
                  <a:schemeClr val="lt1"/>
                </a:solidFill>
                <a:latin typeface="Courier New"/>
                <a:ea typeface="Courier New"/>
                <a:cs typeface="Courier New"/>
                <a:sym typeface="Courier New"/>
              </a:rPr>
              <a:t>    </a:t>
            </a:r>
            <a:r>
              <a:rPr b="0" i="0" lang="en-US" sz="1200" u="none" strike="noStrike">
                <a:solidFill>
                  <a:schemeClr val="lt1"/>
                </a:solidFill>
                <a:latin typeface="Rockwell"/>
                <a:ea typeface="Rockwell"/>
                <a:cs typeface="Rockwell"/>
                <a:sym typeface="Rockwell"/>
              </a:rPr>
              <a:t>Null deviance: 157398  on 119389  degrees of freedom</a:t>
            </a:r>
            <a:endParaRPr b="0" sz="1200">
              <a:solidFill>
                <a:schemeClr val="lt1"/>
              </a:solidFill>
              <a:latin typeface="Rockwell"/>
              <a:ea typeface="Rockwell"/>
              <a:cs typeface="Rockwell"/>
              <a:sym typeface="Rockwell"/>
            </a:endParaRPr>
          </a:p>
          <a:p>
            <a:pPr indent="0" lvl="0" marL="457200" marR="0" rtl="0" algn="l">
              <a:spcBef>
                <a:spcPts val="0"/>
              </a:spcBef>
              <a:spcAft>
                <a:spcPts val="0"/>
              </a:spcAft>
              <a:buNone/>
            </a:pPr>
            <a:r>
              <a:rPr b="0" i="0" lang="en-US" sz="1200" u="none" strike="noStrike">
                <a:solidFill>
                  <a:schemeClr val="lt1"/>
                </a:solidFill>
                <a:latin typeface="Rockwell"/>
                <a:ea typeface="Rockwell"/>
                <a:cs typeface="Rockwell"/>
                <a:sym typeface="Rockwell"/>
              </a:rPr>
              <a:t>Residual deviance: 157115  on 119388  degrees of freedom</a:t>
            </a:r>
            <a:endParaRPr/>
          </a:p>
          <a:p>
            <a:pPr indent="0" lvl="0" marL="457200" marR="0" rtl="0" algn="l">
              <a:spcBef>
                <a:spcPts val="0"/>
              </a:spcBef>
              <a:spcAft>
                <a:spcPts val="0"/>
              </a:spcAft>
              <a:buNone/>
            </a:pPr>
            <a:r>
              <a:rPr b="0" i="0" lang="en-US" sz="1200" u="none" strike="noStrike">
                <a:solidFill>
                  <a:schemeClr val="lt1"/>
                </a:solidFill>
                <a:latin typeface="Rockwell"/>
                <a:ea typeface="Rockwell"/>
                <a:cs typeface="Rockwell"/>
                <a:sym typeface="Rockwell"/>
              </a:rPr>
              <a:t>AIC: 157119</a:t>
            </a:r>
            <a:endParaRPr/>
          </a:p>
          <a:p>
            <a:pPr indent="0" lvl="0" marL="457200" marR="0" rtl="0" algn="l">
              <a:spcBef>
                <a:spcPts val="0"/>
              </a:spcBef>
              <a:spcAft>
                <a:spcPts val="0"/>
              </a:spcAft>
              <a:buNone/>
            </a:pPr>
            <a:br>
              <a:rPr b="0" lang="en-US" sz="1800">
                <a:solidFill>
                  <a:schemeClr val="lt1"/>
                </a:solidFill>
                <a:latin typeface="Rockwell"/>
                <a:ea typeface="Rockwell"/>
                <a:cs typeface="Rockwell"/>
                <a:sym typeface="Rockwell"/>
              </a:rPr>
            </a:br>
            <a:r>
              <a:rPr b="0" i="0" lang="en-US" sz="1200" u="none" strike="noStrike">
                <a:solidFill>
                  <a:schemeClr val="lt1"/>
                </a:solidFill>
                <a:latin typeface="Rockwell"/>
                <a:ea typeface="Rockwell"/>
                <a:cs typeface="Rockwell"/>
                <a:sym typeface="Rockwell"/>
              </a:rPr>
              <a:t>Number of Fisher Scoring iterations: </a:t>
            </a:r>
            <a:r>
              <a:rPr lang="en-US" sz="1200">
                <a:solidFill>
                  <a:schemeClr val="lt1"/>
                </a:solidFill>
                <a:latin typeface="Rockwell"/>
                <a:ea typeface="Rockwell"/>
                <a:cs typeface="Rockwell"/>
                <a:sym typeface="Rockwell"/>
              </a:rPr>
              <a:t>4</a:t>
            </a:r>
            <a:endParaRPr b="0" sz="1200">
              <a:solidFill>
                <a:schemeClr val="lt1"/>
              </a:solidFill>
              <a:latin typeface="Rockwell"/>
              <a:ea typeface="Rockwell"/>
              <a:cs typeface="Rockwell"/>
              <a:sym typeface="Rockwell"/>
            </a:endParaRPr>
          </a:p>
          <a:p>
            <a:pPr indent="0" lvl="0" marL="0" marR="0" rtl="0" algn="l">
              <a:spcBef>
                <a:spcPts val="0"/>
              </a:spcBef>
              <a:spcAft>
                <a:spcPts val="0"/>
              </a:spcAft>
              <a:buNone/>
            </a:pPr>
            <a:br>
              <a:rPr lang="en-US" sz="1800">
                <a:solidFill>
                  <a:schemeClr val="lt1"/>
                </a:solidFill>
                <a:latin typeface="Rockwell"/>
                <a:ea typeface="Rockwell"/>
                <a:cs typeface="Rockwell"/>
                <a:sym typeface="Rockwell"/>
              </a:rPr>
            </a:br>
            <a:endParaRPr sz="1800">
              <a:solidFill>
                <a:schemeClr val="lt1"/>
              </a:solidFill>
              <a:latin typeface="Rockwell"/>
              <a:ea typeface="Rockwell"/>
              <a:cs typeface="Rockwell"/>
              <a:sym typeface="Rockwell"/>
            </a:endParaRPr>
          </a:p>
        </p:txBody>
      </p:sp>
      <p:sp>
        <p:nvSpPr>
          <p:cNvPr id="211" name="Google Shape;211;p9"/>
          <p:cNvSpPr txBox="1"/>
          <p:nvPr/>
        </p:nvSpPr>
        <p:spPr>
          <a:xfrm>
            <a:off x="6222087" y="2295291"/>
            <a:ext cx="7291341" cy="4339650"/>
          </a:xfrm>
          <a:prstGeom prst="rect">
            <a:avLst/>
          </a:prstGeom>
          <a:noFill/>
          <a:ln>
            <a:noFill/>
          </a:ln>
        </p:spPr>
        <p:txBody>
          <a:bodyPr anchorCtr="0" anchor="t" bIns="45700" lIns="91425" spcFirstLastPara="1" rIns="91425" wrap="square" tIns="45700">
            <a:spAutoFit/>
          </a:bodyPr>
          <a:lstStyle/>
          <a:p>
            <a:pPr indent="0" lvl="0" marL="457200" marR="0" rtl="0" algn="l">
              <a:spcBef>
                <a:spcPts val="0"/>
              </a:spcBef>
              <a:spcAft>
                <a:spcPts val="0"/>
              </a:spcAft>
              <a:buNone/>
            </a:pPr>
            <a:r>
              <a:rPr b="0" i="0" lang="en-US" sz="1200" u="none" strike="noStrike">
                <a:solidFill>
                  <a:schemeClr val="lt1"/>
                </a:solidFill>
                <a:latin typeface="Rockwell"/>
                <a:ea typeface="Rockwell"/>
                <a:cs typeface="Rockwell"/>
                <a:sym typeface="Rockwell"/>
              </a:rPr>
              <a:t>Call:</a:t>
            </a:r>
            <a:endParaRPr b="0" sz="1200">
              <a:solidFill>
                <a:schemeClr val="lt1"/>
              </a:solidFill>
              <a:latin typeface="Rockwell"/>
              <a:ea typeface="Rockwell"/>
              <a:cs typeface="Rockwell"/>
              <a:sym typeface="Rockwell"/>
            </a:endParaRPr>
          </a:p>
          <a:p>
            <a:pPr indent="0" lvl="0" marL="457200" marR="0" rtl="0" algn="l">
              <a:spcBef>
                <a:spcPts val="0"/>
              </a:spcBef>
              <a:spcAft>
                <a:spcPts val="0"/>
              </a:spcAft>
              <a:buNone/>
            </a:pPr>
            <a:r>
              <a:rPr b="0" i="0" lang="en-US" sz="1200" u="none" strike="noStrike">
                <a:solidFill>
                  <a:schemeClr val="lt1"/>
                </a:solidFill>
                <a:latin typeface="Rockwell"/>
                <a:ea typeface="Rockwell"/>
                <a:cs typeface="Rockwell"/>
                <a:sym typeface="Rockwell"/>
              </a:rPr>
              <a:t>glm(formula = is_canceled ~ </a:t>
            </a:r>
            <a:r>
              <a:rPr lang="en-US" sz="1200">
                <a:solidFill>
                  <a:schemeClr val="lt1"/>
                </a:solidFill>
                <a:latin typeface="Rockwell"/>
                <a:ea typeface="Rockwell"/>
                <a:cs typeface="Rockwell"/>
                <a:sym typeface="Rockwell"/>
              </a:rPr>
              <a:t>lead</a:t>
            </a:r>
            <a:r>
              <a:rPr b="0" i="0" lang="en-US" sz="1200" u="none" strike="noStrike">
                <a:solidFill>
                  <a:schemeClr val="lt1"/>
                </a:solidFill>
                <a:latin typeface="Rockwell"/>
                <a:ea typeface="Rockwell"/>
                <a:cs typeface="Rockwell"/>
                <a:sym typeface="Rockwell"/>
              </a:rPr>
              <a:t>_time</a:t>
            </a:r>
            <a:r>
              <a:rPr lang="en-US" sz="1200">
                <a:solidFill>
                  <a:schemeClr val="lt1"/>
                </a:solidFill>
                <a:latin typeface="Rockwell"/>
                <a:ea typeface="Rockwell"/>
                <a:cs typeface="Rockwell"/>
                <a:sym typeface="Rockwell"/>
              </a:rPr>
              <a:t>,</a:t>
            </a:r>
            <a:r>
              <a:rPr b="0" i="0" lang="en-US" sz="1200" u="none" strike="noStrike">
                <a:solidFill>
                  <a:schemeClr val="lt1"/>
                </a:solidFill>
                <a:latin typeface="Rockwell"/>
                <a:ea typeface="Rockwell"/>
                <a:cs typeface="Rockwell"/>
                <a:sym typeface="Rockwell"/>
              </a:rPr>
              <a:t> family = binomial, </a:t>
            </a:r>
            <a:endParaRPr b="0" sz="1200">
              <a:solidFill>
                <a:schemeClr val="lt1"/>
              </a:solidFill>
              <a:latin typeface="Rockwell"/>
              <a:ea typeface="Rockwell"/>
              <a:cs typeface="Rockwell"/>
              <a:sym typeface="Rockwell"/>
            </a:endParaRPr>
          </a:p>
          <a:p>
            <a:pPr indent="0" lvl="0" marL="457200" marR="0" rtl="0" algn="l">
              <a:spcBef>
                <a:spcPts val="0"/>
              </a:spcBef>
              <a:spcAft>
                <a:spcPts val="0"/>
              </a:spcAft>
              <a:buNone/>
            </a:pPr>
            <a:r>
              <a:rPr b="0" i="0" lang="en-US" sz="900" u="none" strike="noStrike">
                <a:solidFill>
                  <a:schemeClr val="lt1"/>
                </a:solidFill>
                <a:latin typeface="Courier New"/>
                <a:ea typeface="Courier New"/>
                <a:cs typeface="Courier New"/>
                <a:sym typeface="Courier New"/>
              </a:rPr>
              <a:t>    </a:t>
            </a:r>
            <a:r>
              <a:rPr b="0" i="0" lang="en-US" sz="1200" u="none" strike="noStrike">
                <a:solidFill>
                  <a:schemeClr val="lt1"/>
                </a:solidFill>
                <a:latin typeface="Rockwell"/>
                <a:ea typeface="Rockwell"/>
                <a:cs typeface="Rockwell"/>
                <a:sym typeface="Rockwell"/>
              </a:rPr>
              <a:t>data = smallhotel)</a:t>
            </a:r>
            <a:endParaRPr sz="1200">
              <a:solidFill>
                <a:schemeClr val="lt1"/>
              </a:solidFill>
              <a:latin typeface="Rockwell"/>
              <a:ea typeface="Rockwell"/>
              <a:cs typeface="Rockwell"/>
              <a:sym typeface="Rockwell"/>
            </a:endParaRPr>
          </a:p>
          <a:p>
            <a:pPr indent="0" lvl="0" marL="457200" marR="0" rtl="0" algn="l">
              <a:spcBef>
                <a:spcPts val="0"/>
              </a:spcBef>
              <a:spcAft>
                <a:spcPts val="0"/>
              </a:spcAft>
              <a:buNone/>
            </a:pPr>
            <a:br>
              <a:rPr b="0" lang="en-US" sz="1800">
                <a:solidFill>
                  <a:schemeClr val="lt1"/>
                </a:solidFill>
                <a:latin typeface="Rockwell"/>
                <a:ea typeface="Rockwell"/>
                <a:cs typeface="Rockwell"/>
                <a:sym typeface="Rockwell"/>
              </a:rPr>
            </a:br>
            <a:r>
              <a:rPr b="0" i="0" lang="en-US" sz="1200" u="none" strike="noStrike">
                <a:solidFill>
                  <a:schemeClr val="lt1"/>
                </a:solidFill>
                <a:latin typeface="Rockwell"/>
                <a:ea typeface="Rockwell"/>
                <a:cs typeface="Rockwell"/>
                <a:sym typeface="Rockwell"/>
              </a:rPr>
              <a:t>Coefficients:</a:t>
            </a:r>
            <a:endParaRPr b="0" sz="1200">
              <a:solidFill>
                <a:schemeClr val="lt1"/>
              </a:solidFill>
              <a:latin typeface="Rockwell"/>
              <a:ea typeface="Rockwell"/>
              <a:cs typeface="Rockwell"/>
              <a:sym typeface="Rockwell"/>
            </a:endParaRPr>
          </a:p>
          <a:p>
            <a:pPr indent="0" lvl="0" marL="457200" marR="0" rtl="0" algn="l">
              <a:spcBef>
                <a:spcPts val="0"/>
              </a:spcBef>
              <a:spcAft>
                <a:spcPts val="0"/>
              </a:spcAft>
              <a:buNone/>
            </a:pPr>
            <a:r>
              <a:rPr b="0" i="0" lang="en-US" sz="900" u="none" strike="noStrike">
                <a:solidFill>
                  <a:schemeClr val="lt1"/>
                </a:solidFill>
                <a:latin typeface="Courier New"/>
                <a:ea typeface="Courier New"/>
                <a:cs typeface="Courier New"/>
                <a:sym typeface="Courier New"/>
              </a:rPr>
              <a:t>                        </a:t>
            </a:r>
            <a:r>
              <a:rPr b="0" i="0" lang="en-US" sz="1200" u="none" strike="noStrike">
                <a:solidFill>
                  <a:schemeClr val="lt1"/>
                </a:solidFill>
                <a:latin typeface="Rockwell"/>
                <a:ea typeface="Rockwell"/>
                <a:cs typeface="Rockwell"/>
                <a:sym typeface="Rockwell"/>
              </a:rPr>
              <a:t>Estimate       Std. Error       z value        Pr(&gt;|z|)    </a:t>
            </a:r>
            <a:endParaRPr b="0" sz="1200">
              <a:solidFill>
                <a:schemeClr val="lt1"/>
              </a:solidFill>
              <a:latin typeface="Rockwell"/>
              <a:ea typeface="Rockwell"/>
              <a:cs typeface="Rockwell"/>
              <a:sym typeface="Rockwell"/>
            </a:endParaRPr>
          </a:p>
          <a:p>
            <a:pPr indent="0" lvl="0" marL="457200" marR="0" rtl="0" algn="l">
              <a:spcBef>
                <a:spcPts val="0"/>
              </a:spcBef>
              <a:spcAft>
                <a:spcPts val="0"/>
              </a:spcAft>
              <a:buNone/>
            </a:pPr>
            <a:r>
              <a:rPr b="0" i="0" lang="en-US" sz="1200" u="none" strike="noStrike">
                <a:solidFill>
                  <a:schemeClr val="lt1"/>
                </a:solidFill>
                <a:latin typeface="Rockwell"/>
                <a:ea typeface="Rockwell"/>
                <a:cs typeface="Rockwell"/>
                <a:sym typeface="Rockwell"/>
              </a:rPr>
              <a:t>(Intercept)                   -1.166e+00      9.182e-03        -126.9          &lt;2e-16 ***</a:t>
            </a:r>
            <a:endParaRPr/>
          </a:p>
          <a:p>
            <a:pPr indent="0" lvl="0" marL="457200" marR="0" rtl="0" algn="l">
              <a:spcBef>
                <a:spcPts val="0"/>
              </a:spcBef>
              <a:spcAft>
                <a:spcPts val="0"/>
              </a:spcAft>
              <a:buNone/>
            </a:pPr>
            <a:r>
              <a:rPr lang="en-US" sz="1200">
                <a:solidFill>
                  <a:schemeClr val="lt1"/>
                </a:solidFill>
                <a:latin typeface="Rockwell"/>
                <a:ea typeface="Rockwell"/>
                <a:cs typeface="Rockwell"/>
                <a:sym typeface="Rockwell"/>
              </a:rPr>
              <a:t>lead_time                       5.855e-03      6.137e-05            95.4          &lt;2e-16 ***</a:t>
            </a:r>
            <a:endParaRPr sz="1200">
              <a:solidFill>
                <a:schemeClr val="lt1"/>
              </a:solidFill>
              <a:latin typeface="Rockwell"/>
              <a:ea typeface="Rockwell"/>
              <a:cs typeface="Rockwell"/>
              <a:sym typeface="Rockwell"/>
            </a:endParaRPr>
          </a:p>
          <a:p>
            <a:pPr indent="0" lvl="0" marL="457200" marR="0" rtl="0" algn="l">
              <a:spcBef>
                <a:spcPts val="0"/>
              </a:spcBef>
              <a:spcAft>
                <a:spcPts val="0"/>
              </a:spcAft>
              <a:buNone/>
            </a:pPr>
            <a:r>
              <a:rPr b="0" i="0" lang="en-US" sz="1200" u="none" strike="noStrike">
                <a:solidFill>
                  <a:schemeClr val="lt1"/>
                </a:solidFill>
                <a:latin typeface="Rockwell"/>
                <a:ea typeface="Rockwell"/>
                <a:cs typeface="Rockwell"/>
                <a:sym typeface="Rockwell"/>
              </a:rPr>
              <a:t>---</a:t>
            </a:r>
            <a:endParaRPr b="0" sz="1200">
              <a:solidFill>
                <a:schemeClr val="lt1"/>
              </a:solidFill>
              <a:latin typeface="Rockwell"/>
              <a:ea typeface="Rockwell"/>
              <a:cs typeface="Rockwell"/>
              <a:sym typeface="Rockwell"/>
            </a:endParaRPr>
          </a:p>
          <a:p>
            <a:pPr indent="0" lvl="0" marL="457200" marR="0" rtl="0" algn="l">
              <a:spcBef>
                <a:spcPts val="0"/>
              </a:spcBef>
              <a:spcAft>
                <a:spcPts val="0"/>
              </a:spcAft>
              <a:buNone/>
            </a:pPr>
            <a:r>
              <a:rPr b="0" i="0" lang="en-US" sz="1200" u="none" strike="noStrike">
                <a:solidFill>
                  <a:schemeClr val="lt1"/>
                </a:solidFill>
                <a:latin typeface="Rockwell"/>
                <a:ea typeface="Rockwell"/>
                <a:cs typeface="Rockwell"/>
                <a:sym typeface="Rockwell"/>
              </a:rPr>
              <a:t>Signif. codes:  0 ‘***’ 0.001 ‘**’ 0.01 ‘*’ 0.05 ‘.’ 0.1 ‘ ’ 1</a:t>
            </a:r>
            <a:endParaRPr b="0" sz="1200">
              <a:solidFill>
                <a:schemeClr val="lt1"/>
              </a:solidFill>
              <a:latin typeface="Rockwell"/>
              <a:ea typeface="Rockwell"/>
              <a:cs typeface="Rockwell"/>
              <a:sym typeface="Rockwell"/>
            </a:endParaRPr>
          </a:p>
          <a:p>
            <a:pPr indent="0" lvl="0" marL="457200" marR="0" rtl="0" algn="l">
              <a:spcBef>
                <a:spcPts val="0"/>
              </a:spcBef>
              <a:spcAft>
                <a:spcPts val="0"/>
              </a:spcAft>
              <a:buNone/>
            </a:pPr>
            <a:br>
              <a:rPr b="0" lang="en-US" sz="1800">
                <a:solidFill>
                  <a:schemeClr val="lt1"/>
                </a:solidFill>
                <a:latin typeface="Rockwell"/>
                <a:ea typeface="Rockwell"/>
                <a:cs typeface="Rockwell"/>
                <a:sym typeface="Rockwell"/>
              </a:rPr>
            </a:br>
            <a:r>
              <a:rPr b="0" i="0" lang="en-US" sz="1200" u="none" strike="noStrike">
                <a:solidFill>
                  <a:schemeClr val="lt1"/>
                </a:solidFill>
                <a:latin typeface="Rockwell"/>
                <a:ea typeface="Rockwell"/>
                <a:cs typeface="Rockwell"/>
                <a:sym typeface="Rockwell"/>
              </a:rPr>
              <a:t>(Dispersion parameter for binomial family taken to be 1)</a:t>
            </a:r>
            <a:endParaRPr b="0" sz="1200">
              <a:solidFill>
                <a:schemeClr val="lt1"/>
              </a:solidFill>
              <a:latin typeface="Rockwell"/>
              <a:ea typeface="Rockwell"/>
              <a:cs typeface="Rockwell"/>
              <a:sym typeface="Rockwell"/>
            </a:endParaRPr>
          </a:p>
          <a:p>
            <a:pPr indent="0" lvl="0" marL="457200" marR="0" rtl="0" algn="l">
              <a:spcBef>
                <a:spcPts val="0"/>
              </a:spcBef>
              <a:spcAft>
                <a:spcPts val="0"/>
              </a:spcAft>
              <a:buNone/>
            </a:pPr>
            <a:br>
              <a:rPr b="0" lang="en-US" sz="1800">
                <a:solidFill>
                  <a:schemeClr val="lt1"/>
                </a:solidFill>
                <a:latin typeface="Rockwell"/>
                <a:ea typeface="Rockwell"/>
                <a:cs typeface="Rockwell"/>
                <a:sym typeface="Rockwell"/>
              </a:rPr>
            </a:br>
            <a:r>
              <a:rPr b="0" i="0" lang="en-US" sz="900" u="none" strike="noStrike">
                <a:solidFill>
                  <a:schemeClr val="lt1"/>
                </a:solidFill>
                <a:latin typeface="Courier New"/>
                <a:ea typeface="Courier New"/>
                <a:cs typeface="Courier New"/>
                <a:sym typeface="Courier New"/>
              </a:rPr>
              <a:t>    </a:t>
            </a:r>
            <a:r>
              <a:rPr b="0" i="0" lang="en-US" sz="1200" u="none" strike="noStrike">
                <a:solidFill>
                  <a:schemeClr val="lt1"/>
                </a:solidFill>
                <a:latin typeface="Rockwell"/>
                <a:ea typeface="Rockwell"/>
                <a:cs typeface="Rockwell"/>
                <a:sym typeface="Rockwell"/>
              </a:rPr>
              <a:t>Null deviance: 157398  on 119389  degrees of freedom</a:t>
            </a:r>
            <a:endParaRPr b="0" sz="1200">
              <a:solidFill>
                <a:schemeClr val="lt1"/>
              </a:solidFill>
              <a:latin typeface="Rockwell"/>
              <a:ea typeface="Rockwell"/>
              <a:cs typeface="Rockwell"/>
              <a:sym typeface="Rockwell"/>
            </a:endParaRPr>
          </a:p>
          <a:p>
            <a:pPr indent="0" lvl="0" marL="457200" marR="0" rtl="0" algn="l">
              <a:spcBef>
                <a:spcPts val="0"/>
              </a:spcBef>
              <a:spcAft>
                <a:spcPts val="0"/>
              </a:spcAft>
              <a:buNone/>
            </a:pPr>
            <a:r>
              <a:rPr b="0" i="0" lang="en-US" sz="1200" u="none" strike="noStrike">
                <a:solidFill>
                  <a:schemeClr val="lt1"/>
                </a:solidFill>
                <a:latin typeface="Rockwell"/>
                <a:ea typeface="Rockwell"/>
                <a:cs typeface="Rockwell"/>
                <a:sym typeface="Rockwell"/>
              </a:rPr>
              <a:t>Residual deviance: 147158  on 119388  degrees of freedom</a:t>
            </a:r>
            <a:endParaRPr/>
          </a:p>
          <a:p>
            <a:pPr indent="0" lvl="0" marL="457200" marR="0" rtl="0" algn="l">
              <a:spcBef>
                <a:spcPts val="0"/>
              </a:spcBef>
              <a:spcAft>
                <a:spcPts val="0"/>
              </a:spcAft>
              <a:buNone/>
            </a:pPr>
            <a:r>
              <a:rPr b="0" i="0" lang="en-US" sz="1200" u="none" strike="noStrike">
                <a:solidFill>
                  <a:schemeClr val="lt1"/>
                </a:solidFill>
                <a:latin typeface="Rockwell"/>
                <a:ea typeface="Rockwell"/>
                <a:cs typeface="Rockwell"/>
                <a:sym typeface="Rockwell"/>
              </a:rPr>
              <a:t>AIC: 147162</a:t>
            </a:r>
            <a:endParaRPr/>
          </a:p>
          <a:p>
            <a:pPr indent="0" lvl="0" marL="457200" marR="0" rtl="0" algn="l">
              <a:spcBef>
                <a:spcPts val="0"/>
              </a:spcBef>
              <a:spcAft>
                <a:spcPts val="0"/>
              </a:spcAft>
              <a:buNone/>
            </a:pPr>
            <a:br>
              <a:rPr b="0" lang="en-US" sz="1800">
                <a:solidFill>
                  <a:schemeClr val="lt1"/>
                </a:solidFill>
                <a:latin typeface="Rockwell"/>
                <a:ea typeface="Rockwell"/>
                <a:cs typeface="Rockwell"/>
                <a:sym typeface="Rockwell"/>
              </a:rPr>
            </a:br>
            <a:r>
              <a:rPr b="0" i="0" lang="en-US" sz="1200" u="none" strike="noStrike">
                <a:solidFill>
                  <a:schemeClr val="lt1"/>
                </a:solidFill>
                <a:latin typeface="Rockwell"/>
                <a:ea typeface="Rockwell"/>
                <a:cs typeface="Rockwell"/>
                <a:sym typeface="Rockwell"/>
              </a:rPr>
              <a:t>Number of Fisher Scoring iterations: 4</a:t>
            </a:r>
            <a:endParaRPr b="0" sz="1200">
              <a:solidFill>
                <a:schemeClr val="lt1"/>
              </a:solidFill>
              <a:latin typeface="Rockwell"/>
              <a:ea typeface="Rockwell"/>
              <a:cs typeface="Rockwell"/>
              <a:sym typeface="Rockwell"/>
            </a:endParaRPr>
          </a:p>
          <a:p>
            <a:pPr indent="0" lvl="0" marL="0" marR="0" rtl="0" algn="l">
              <a:spcBef>
                <a:spcPts val="0"/>
              </a:spcBef>
              <a:spcAft>
                <a:spcPts val="0"/>
              </a:spcAft>
              <a:buNone/>
            </a:pPr>
            <a:br>
              <a:rPr lang="en-US" sz="1800">
                <a:solidFill>
                  <a:schemeClr val="lt1"/>
                </a:solidFill>
                <a:latin typeface="Rockwell"/>
                <a:ea typeface="Rockwell"/>
                <a:cs typeface="Rockwell"/>
                <a:sym typeface="Rockwell"/>
              </a:rPr>
            </a:br>
            <a:endParaRPr sz="1800">
              <a:solidFill>
                <a:schemeClr val="lt1"/>
              </a:solidFill>
              <a:latin typeface="Rockwell"/>
              <a:ea typeface="Rockwell"/>
              <a:cs typeface="Rockwell"/>
              <a:sym typeface="Rockwell"/>
            </a:endParaRPr>
          </a:p>
        </p:txBody>
      </p:sp>
      <p:sp>
        <p:nvSpPr>
          <p:cNvPr id="212" name="Google Shape;212;p9"/>
          <p:cNvSpPr/>
          <p:nvPr/>
        </p:nvSpPr>
        <p:spPr>
          <a:xfrm flipH="1">
            <a:off x="6183358" y="1669429"/>
            <a:ext cx="77457" cy="5027067"/>
          </a:xfrm>
          <a:prstGeom prst="rect">
            <a:avLst/>
          </a:prstGeom>
          <a:solidFill>
            <a:srgbClr val="D0AF72"/>
          </a:solidFill>
          <a:ln cap="flat" cmpd="sng" w="19050">
            <a:solidFill>
              <a:srgbClr val="D0AF7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Rockwell"/>
              <a:ea typeface="Rockwell"/>
              <a:cs typeface="Rockwell"/>
              <a:sym typeface="Rockwell"/>
            </a:endParaRPr>
          </a:p>
        </p:txBody>
      </p:sp>
      <p:sp>
        <p:nvSpPr>
          <p:cNvPr id="213" name="Google Shape;213;p9"/>
          <p:cNvSpPr txBox="1"/>
          <p:nvPr/>
        </p:nvSpPr>
        <p:spPr>
          <a:xfrm>
            <a:off x="219455" y="1869358"/>
            <a:ext cx="2751905" cy="33855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600">
                <a:solidFill>
                  <a:srgbClr val="D0AF72"/>
                </a:solidFill>
                <a:latin typeface="Rockwell"/>
                <a:ea typeface="Rockwell"/>
                <a:cs typeface="Rockwell"/>
                <a:sym typeface="Rockwell"/>
              </a:rPr>
              <a:t>Average_Daily_Rate</a:t>
            </a:r>
            <a:endParaRPr/>
          </a:p>
        </p:txBody>
      </p:sp>
      <p:sp>
        <p:nvSpPr>
          <p:cNvPr id="214" name="Google Shape;214;p9"/>
          <p:cNvSpPr txBox="1"/>
          <p:nvPr/>
        </p:nvSpPr>
        <p:spPr>
          <a:xfrm>
            <a:off x="6693407" y="1874579"/>
            <a:ext cx="2751905" cy="33855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600">
                <a:solidFill>
                  <a:srgbClr val="D0AF72"/>
                </a:solidFill>
                <a:latin typeface="Rockwell"/>
                <a:ea typeface="Rockwell"/>
                <a:cs typeface="Rockwell"/>
                <a:sym typeface="Rockwell"/>
              </a:rPr>
              <a:t>Lead_Time</a:t>
            </a:r>
            <a:endParaRPr/>
          </a:p>
        </p:txBody>
      </p:sp>
    </p:spTree>
  </p:cSld>
  <p:clrMapOvr>
    <a:masterClrMapping/>
  </p:clrMapOvr>
</p:sld>
</file>

<file path=ppt/theme/theme1.xml><?xml version="1.0" encoding="utf-8"?>
<a:theme xmlns:a="http://schemas.openxmlformats.org/drawingml/2006/main" xmlns:r="http://schemas.openxmlformats.org/officeDocument/2006/relationships" name="Damask">
  <a:themeElements>
    <a:clrScheme name="Median">
      <a:dk1>
        <a:srgbClr val="000000"/>
      </a:dk1>
      <a:lt1>
        <a:srgbClr val="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2023-05-06T17:43:37Z</dcterms:created>
  <dc:creator>Luke Kuller</dc:creator>
</cp:coreProperties>
</file>